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0" r:id="rId1"/>
    <p:sldMasterId id="2147483741" r:id="rId2"/>
    <p:sldMasterId id="2147483742" r:id="rId3"/>
  </p:sldMasterIdLst>
  <p:notesMasterIdLst>
    <p:notesMasterId r:id="rId5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Lst>
  <p:sldSz cx="9144000" cy="5143500" type="screen16x9"/>
  <p:notesSz cx="6858000" cy="9144000"/>
  <p:embeddedFontLst>
    <p:embeddedFont>
      <p:font typeface="Abhaya Libre" panose="020B0604020202020204" charset="0"/>
      <p:regular r:id="rId56"/>
      <p:bold r:id="rId57"/>
    </p:embeddedFont>
    <p:embeddedFont>
      <p:font typeface="Albert Sans" panose="020B0604020202020204" charset="0"/>
      <p:regular r:id="rId58"/>
      <p:bold r:id="rId59"/>
      <p:italic r:id="rId60"/>
      <p:boldItalic r:id="rId61"/>
    </p:embeddedFont>
    <p:embeddedFont>
      <p:font typeface="Assistant" pitchFamily="2" charset="-79"/>
      <p:regular r:id="rId62"/>
      <p:bold r:id="rId63"/>
    </p:embeddedFont>
    <p:embeddedFont>
      <p:font typeface="Assistant Light" pitchFamily="2" charset="-79"/>
      <p:regular r:id="rId64"/>
      <p:bold r:id="rId65"/>
    </p:embeddedFont>
    <p:embeddedFont>
      <p:font typeface="Assistant Medium" panose="020B0604020202020204" charset="-79"/>
      <p:regular r:id="rId66"/>
      <p:bold r:id="rId67"/>
    </p:embeddedFont>
    <p:embeddedFont>
      <p:font typeface="Assistant SemiBold" pitchFamily="2" charset="-79"/>
      <p:regular r:id="rId68"/>
      <p:bold r:id="rId69"/>
    </p:embeddedFont>
    <p:embeddedFont>
      <p:font typeface="Cairo Black" panose="020B0604020202020204" charset="-78"/>
      <p:bold r:id="rId70"/>
    </p:embeddedFont>
    <p:embeddedFont>
      <p:font typeface="Hammersmith One" panose="02010703030501060504" pitchFamily="2" charset="0"/>
      <p:regular r:id="rId71"/>
    </p:embeddedFont>
    <p:embeddedFont>
      <p:font typeface="Hanken Grotesk" panose="020B0604020202020204" charset="0"/>
      <p:regular r:id="rId72"/>
      <p:bold r:id="rId73"/>
      <p:italic r:id="rId74"/>
      <p:boldItalic r:id="rId75"/>
    </p:embeddedFont>
    <p:embeddedFont>
      <p:font typeface="Hanken Grotesk ExtraBold" panose="020B0604020202020204" charset="0"/>
      <p:bold r:id="rId76"/>
      <p:boldItalic r:id="rId77"/>
    </p:embeddedFont>
    <p:embeddedFont>
      <p:font typeface="Hanken Grotesk Medium" panose="020B0604020202020204" charset="0"/>
      <p:regular r:id="rId78"/>
      <p:bold r:id="rId79"/>
      <p:italic r:id="rId80"/>
      <p:boldItalic r:id="rId81"/>
    </p:embeddedFont>
    <p:embeddedFont>
      <p:font typeface="Hanken Grotesk SemiBold" panose="020B0604020202020204" charset="0"/>
      <p:regular r:id="rId82"/>
      <p:bold r:id="rId83"/>
      <p:italic r:id="rId84"/>
      <p:boldItalic r:id="rId85"/>
    </p:embeddedFont>
    <p:embeddedFont>
      <p:font typeface="Palanquin Dark" panose="020B0604020202020204" charset="0"/>
      <p:regular r:id="rId86"/>
      <p:bold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74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4.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9"/>
        <p:cNvGrpSpPr/>
        <p:nvPr/>
      </p:nvGrpSpPr>
      <p:grpSpPr>
        <a:xfrm>
          <a:off x="0" y="0"/>
          <a:ext cx="0" cy="0"/>
          <a:chOff x="0" y="0"/>
          <a:chExt cx="0" cy="0"/>
        </a:xfrm>
      </p:grpSpPr>
      <p:sp>
        <p:nvSpPr>
          <p:cNvPr id="3000" name="Google Shape;3000;g35ebfe3d0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1" name="Google Shape;3001;g35ebfe3d0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g36c4922f7ea_0_4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3" name="Google Shape;3133;g36c4922f7ea_0_4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2"/>
        <p:cNvGrpSpPr/>
        <p:nvPr/>
      </p:nvGrpSpPr>
      <p:grpSpPr>
        <a:xfrm>
          <a:off x="0" y="0"/>
          <a:ext cx="0" cy="0"/>
          <a:chOff x="0" y="0"/>
          <a:chExt cx="0" cy="0"/>
        </a:xfrm>
      </p:grpSpPr>
      <p:sp>
        <p:nvSpPr>
          <p:cNvPr id="3173" name="Google Shape;3173;g36c4922f7ea_0_5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4" name="Google Shape;3174;g36c4922f7ea_0_5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g36c4922f7ea_0_6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6" name="Google Shape;3216;g36c4922f7ea_0_6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36c4922f7ea_0_7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5" name="Google Shape;3285;g36c4922f7ea_0_76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Cytotoxicity measures how effectively CAR-T cells kill target cancer cells.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333221d669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g333221d669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3"/>
        <p:cNvGrpSpPr/>
        <p:nvPr/>
      </p:nvGrpSpPr>
      <p:grpSpPr>
        <a:xfrm>
          <a:off x="0" y="0"/>
          <a:ext cx="0" cy="0"/>
          <a:chOff x="0" y="0"/>
          <a:chExt cx="0" cy="0"/>
        </a:xfrm>
      </p:grpSpPr>
      <p:sp>
        <p:nvSpPr>
          <p:cNvPr id="3344" name="Google Shape;3344;g35f6680872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5" name="Google Shape;3345;g35f6680872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33d9c83e11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33d9c83e11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9"/>
        <p:cNvGrpSpPr/>
        <p:nvPr/>
      </p:nvGrpSpPr>
      <p:grpSpPr>
        <a:xfrm>
          <a:off x="0" y="0"/>
          <a:ext cx="0" cy="0"/>
          <a:chOff x="0" y="0"/>
          <a:chExt cx="0" cy="0"/>
        </a:xfrm>
      </p:grpSpPr>
      <p:sp>
        <p:nvSpPr>
          <p:cNvPr id="3440" name="Google Shape;3440;g33da1a029c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1" name="Google Shape;3441;g33da1a029c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35e6907693f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35e6907693f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Google Shape;3552;g35f6680872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3" name="Google Shape;3553;g35f668087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7"/>
        <p:cNvGrpSpPr/>
        <p:nvPr/>
      </p:nvGrpSpPr>
      <p:grpSpPr>
        <a:xfrm>
          <a:off x="0" y="0"/>
          <a:ext cx="0" cy="0"/>
          <a:chOff x="0" y="0"/>
          <a:chExt cx="0" cy="0"/>
        </a:xfrm>
      </p:grpSpPr>
      <p:sp>
        <p:nvSpPr>
          <p:cNvPr id="3008" name="Google Shape;3008;g33d9c83e11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9" name="Google Shape;3009;g33d9c83e11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g35dbc07bd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5" name="Google Shape;3565;g35dbc07bd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Our site is protected with authentication and requires your typical login system. Users can also register for an account at this step.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4"/>
        <p:cNvGrpSpPr/>
        <p:nvPr/>
      </p:nvGrpSpPr>
      <p:grpSpPr>
        <a:xfrm>
          <a:off x="0" y="0"/>
          <a:ext cx="0" cy="0"/>
          <a:chOff x="0" y="0"/>
          <a:chExt cx="0" cy="0"/>
        </a:xfrm>
      </p:grpSpPr>
      <p:sp>
        <p:nvSpPr>
          <p:cNvPr id="3575" name="Google Shape;3575;g35dbc07bdf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6" name="Google Shape;3576;g35dbc07bdf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 admin needs to approve of newly registered users before they get access to the site. Admins can also deactivate current active users.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5"/>
        <p:cNvGrpSpPr/>
        <p:nvPr/>
      </p:nvGrpSpPr>
      <p:grpSpPr>
        <a:xfrm>
          <a:off x="0" y="0"/>
          <a:ext cx="0" cy="0"/>
          <a:chOff x="0" y="0"/>
          <a:chExt cx="0" cy="0"/>
        </a:xfrm>
      </p:grpSpPr>
      <p:sp>
        <p:nvSpPr>
          <p:cNvPr id="3586" name="Google Shape;3586;g35dbc07bdf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7" name="Google Shape;3587;g35dbc07bdf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dashboard contains programs, teams which are nested under programs, and finally experiments which are nested under teams. There is also grid and list view. This folder like structure helps organize the large amounts of experiments ArsenalBio will have.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35f66808725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8" name="Google Shape;3598;g35f6680872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35dbc07bdf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35dbc07bd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are two ways to create an experiment. You can select manual entry which will create an empty experiment or you can upload data from a csv which will preload that data into an experiment. For this demo we’ve chosen manual entry.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8"/>
        <p:cNvGrpSpPr/>
        <p:nvPr/>
      </p:nvGrpSpPr>
      <p:grpSpPr>
        <a:xfrm>
          <a:off x="0" y="0"/>
          <a:ext cx="0" cy="0"/>
          <a:chOff x="0" y="0"/>
          <a:chExt cx="0" cy="0"/>
        </a:xfrm>
      </p:grpSpPr>
      <p:sp>
        <p:nvSpPr>
          <p:cNvPr id="3619" name="Google Shape;3619;g35fc8a0976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0" name="Google Shape;3620;g35fc8a0976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1"/>
        <p:cNvGrpSpPr/>
        <p:nvPr/>
      </p:nvGrpSpPr>
      <p:grpSpPr>
        <a:xfrm>
          <a:off x="0" y="0"/>
          <a:ext cx="0" cy="0"/>
          <a:chOff x="0" y="0"/>
          <a:chExt cx="0" cy="0"/>
        </a:xfrm>
      </p:grpSpPr>
      <p:sp>
        <p:nvSpPr>
          <p:cNvPr id="3632" name="Google Shape;3632;g35fc8a0976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3" name="Google Shape;3633;g35fc8a0976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35f66808725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35f6680872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35f66808725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35f66808725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35fc8a0976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35fc8a0976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5"/>
        <p:cNvGrpSpPr/>
        <p:nvPr/>
      </p:nvGrpSpPr>
      <p:grpSpPr>
        <a:xfrm>
          <a:off x="0" y="0"/>
          <a:ext cx="0" cy="0"/>
          <a:chOff x="0" y="0"/>
          <a:chExt cx="0" cy="0"/>
        </a:xfrm>
      </p:grpSpPr>
      <p:sp>
        <p:nvSpPr>
          <p:cNvPr id="3026" name="Google Shape;3026;g3331b4ca36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7" name="Google Shape;3027;g3331b4ca3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35fc8a0976d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8" name="Google Shape;3678;g35fc8a0976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Google Shape;3688;g35dbc07bdf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9" name="Google Shape;3689;g35dbc07bdf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8"/>
        <p:cNvGrpSpPr/>
        <p:nvPr/>
      </p:nvGrpSpPr>
      <p:grpSpPr>
        <a:xfrm>
          <a:off x="0" y="0"/>
          <a:ext cx="0" cy="0"/>
          <a:chOff x="0" y="0"/>
          <a:chExt cx="0" cy="0"/>
        </a:xfrm>
      </p:grpSpPr>
      <p:sp>
        <p:nvSpPr>
          <p:cNvPr id="3699" name="Google Shape;3699;g35dbc07bdf6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35dbc07bdf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9"/>
        <p:cNvGrpSpPr/>
        <p:nvPr/>
      </p:nvGrpSpPr>
      <p:grpSpPr>
        <a:xfrm>
          <a:off x="0" y="0"/>
          <a:ext cx="0" cy="0"/>
          <a:chOff x="0" y="0"/>
          <a:chExt cx="0" cy="0"/>
        </a:xfrm>
      </p:grpSpPr>
      <p:sp>
        <p:nvSpPr>
          <p:cNvPr id="3710" name="Google Shape;3710;g35f6680872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1" name="Google Shape;3711;g35f6680872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0"/>
        <p:cNvGrpSpPr/>
        <p:nvPr/>
      </p:nvGrpSpPr>
      <p:grpSpPr>
        <a:xfrm>
          <a:off x="0" y="0"/>
          <a:ext cx="0" cy="0"/>
          <a:chOff x="0" y="0"/>
          <a:chExt cx="0" cy="0"/>
        </a:xfrm>
      </p:grpSpPr>
      <p:sp>
        <p:nvSpPr>
          <p:cNvPr id="3721" name="Google Shape;3721;g35dbc07bdf6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2" name="Google Shape;3722;g35dbc07bdf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1"/>
        <p:cNvGrpSpPr/>
        <p:nvPr/>
      </p:nvGrpSpPr>
      <p:grpSpPr>
        <a:xfrm>
          <a:off x="0" y="0"/>
          <a:ext cx="0" cy="0"/>
          <a:chOff x="0" y="0"/>
          <a:chExt cx="0" cy="0"/>
        </a:xfrm>
      </p:grpSpPr>
      <p:sp>
        <p:nvSpPr>
          <p:cNvPr id="3732" name="Google Shape;3732;g35ebbb4529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3" name="Google Shape;3733;g35ebbb4529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2"/>
        <p:cNvGrpSpPr/>
        <p:nvPr/>
      </p:nvGrpSpPr>
      <p:grpSpPr>
        <a:xfrm>
          <a:off x="0" y="0"/>
          <a:ext cx="0" cy="0"/>
          <a:chOff x="0" y="0"/>
          <a:chExt cx="0" cy="0"/>
        </a:xfrm>
      </p:grpSpPr>
      <p:sp>
        <p:nvSpPr>
          <p:cNvPr id="3743" name="Google Shape;3743;g35dc90e56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4" name="Google Shape;3744;g35dc90e56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3"/>
        <p:cNvGrpSpPr/>
        <p:nvPr/>
      </p:nvGrpSpPr>
      <p:grpSpPr>
        <a:xfrm>
          <a:off x="0" y="0"/>
          <a:ext cx="0" cy="0"/>
          <a:chOff x="0" y="0"/>
          <a:chExt cx="0" cy="0"/>
        </a:xfrm>
      </p:grpSpPr>
      <p:sp>
        <p:nvSpPr>
          <p:cNvPr id="3754" name="Google Shape;3754;g35dbc07bdf6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5" name="Google Shape;3755;g35dbc07bdf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br>
              <a:rPr lang="en"/>
            </a:br>
            <a:br>
              <a:rPr lang="en"/>
            </a:br>
            <a:r>
              <a:rPr lang="en"/>
              <a:t>In exp view, we also have forward branch actions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35f66808725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35f668087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br>
              <a:rPr lang="en"/>
            </a:br>
            <a:br>
              <a:rPr lang="en"/>
            </a:br>
            <a:r>
              <a:rPr lang="en"/>
              <a:t>In exp view, we also have forward branch actions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5"/>
        <p:cNvGrpSpPr/>
        <p:nvPr/>
      </p:nvGrpSpPr>
      <p:grpSpPr>
        <a:xfrm>
          <a:off x="0" y="0"/>
          <a:ext cx="0" cy="0"/>
          <a:chOff x="0" y="0"/>
          <a:chExt cx="0" cy="0"/>
        </a:xfrm>
      </p:grpSpPr>
      <p:sp>
        <p:nvSpPr>
          <p:cNvPr id="3776" name="Google Shape;3776;g35dbc07bdf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7" name="Google Shape;3777;g35dbc07bdf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3"/>
        <p:cNvGrpSpPr/>
        <p:nvPr/>
      </p:nvGrpSpPr>
      <p:grpSpPr>
        <a:xfrm>
          <a:off x="0" y="0"/>
          <a:ext cx="0" cy="0"/>
          <a:chOff x="0" y="0"/>
          <a:chExt cx="0" cy="0"/>
        </a:xfrm>
      </p:grpSpPr>
      <p:sp>
        <p:nvSpPr>
          <p:cNvPr id="3034" name="Google Shape;3034;g3333e3bf668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5" name="Google Shape;3035;g3333e3bf668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6"/>
        <p:cNvGrpSpPr/>
        <p:nvPr/>
      </p:nvGrpSpPr>
      <p:grpSpPr>
        <a:xfrm>
          <a:off x="0" y="0"/>
          <a:ext cx="0" cy="0"/>
          <a:chOff x="0" y="0"/>
          <a:chExt cx="0" cy="0"/>
        </a:xfrm>
      </p:grpSpPr>
      <p:sp>
        <p:nvSpPr>
          <p:cNvPr id="3787" name="Google Shape;3787;g35dbc07bdf6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8" name="Google Shape;3788;g35dbc07bdf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br>
              <a:rPr lang="en"/>
            </a:br>
            <a:br>
              <a:rPr lang="en"/>
            </a:br>
            <a:r>
              <a:rPr lang="en"/>
              <a:t>96-to-384 combine 4 96wp to 384wp</a:t>
            </a:r>
            <a:br>
              <a:rPr lang="en"/>
            </a:br>
            <a:r>
              <a:rPr lang="en"/>
              <a:t>We can decide which of the 4 quadrants we want to assign each plate to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7"/>
        <p:cNvGrpSpPr/>
        <p:nvPr/>
      </p:nvGrpSpPr>
      <p:grpSpPr>
        <a:xfrm>
          <a:off x="0" y="0"/>
          <a:ext cx="0" cy="0"/>
          <a:chOff x="0" y="0"/>
          <a:chExt cx="0" cy="0"/>
        </a:xfrm>
      </p:grpSpPr>
      <p:sp>
        <p:nvSpPr>
          <p:cNvPr id="3798" name="Google Shape;3798;g35f66808725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9" name="Google Shape;3799;g35f6680872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35f66808725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35f6680872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9"/>
        <p:cNvGrpSpPr/>
        <p:nvPr/>
      </p:nvGrpSpPr>
      <p:grpSpPr>
        <a:xfrm>
          <a:off x="0" y="0"/>
          <a:ext cx="0" cy="0"/>
          <a:chOff x="0" y="0"/>
          <a:chExt cx="0" cy="0"/>
        </a:xfrm>
      </p:grpSpPr>
      <p:sp>
        <p:nvSpPr>
          <p:cNvPr id="3820" name="Google Shape;3820;g35fc8a0976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1" name="Google Shape;3821;g35fc8a0976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1"/>
        <p:cNvGrpSpPr/>
        <p:nvPr/>
      </p:nvGrpSpPr>
      <p:grpSpPr>
        <a:xfrm>
          <a:off x="0" y="0"/>
          <a:ext cx="0" cy="0"/>
          <a:chOff x="0" y="0"/>
          <a:chExt cx="0" cy="0"/>
        </a:xfrm>
      </p:grpSpPr>
      <p:sp>
        <p:nvSpPr>
          <p:cNvPr id="3832" name="Google Shape;3832;g34e4d9b8ef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3" name="Google Shape;3833;g34e4d9b8ef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a:solidFill>
                  <a:schemeClr val="dk1"/>
                </a:solidFill>
              </a:rPr>
            </a:br>
            <a:br>
              <a:rPr lang="en">
                <a:solidFill>
                  <a:schemeClr val="dk1"/>
                </a:solidFill>
              </a:rPr>
            </a:br>
            <a:r>
              <a:rPr lang="en">
                <a:solidFill>
                  <a:schemeClr val="dk1"/>
                </a:solidFill>
              </a:rPr>
              <a:t>Runs AWS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client access the load balancer through url</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1"/>
        <p:cNvGrpSpPr/>
        <p:nvPr/>
      </p:nvGrpSpPr>
      <p:grpSpPr>
        <a:xfrm>
          <a:off x="0" y="0"/>
          <a:ext cx="0" cy="0"/>
          <a:chOff x="0" y="0"/>
          <a:chExt cx="0" cy="0"/>
        </a:xfrm>
      </p:grpSpPr>
      <p:sp>
        <p:nvSpPr>
          <p:cNvPr id="3872" name="Google Shape;3872;g356382a208f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3" name="Google Shape;3873;g356382a208f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0"/>
        <p:cNvGrpSpPr/>
        <p:nvPr/>
      </p:nvGrpSpPr>
      <p:grpSpPr>
        <a:xfrm>
          <a:off x="0" y="0"/>
          <a:ext cx="0" cy="0"/>
          <a:chOff x="0" y="0"/>
          <a:chExt cx="0" cy="0"/>
        </a:xfrm>
      </p:grpSpPr>
      <p:sp>
        <p:nvSpPr>
          <p:cNvPr id="3901" name="Google Shape;3901;g356382a208f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2" name="Google Shape;3902;g356382a208f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6"/>
        <p:cNvGrpSpPr/>
        <p:nvPr/>
      </p:nvGrpSpPr>
      <p:grpSpPr>
        <a:xfrm>
          <a:off x="0" y="0"/>
          <a:ext cx="0" cy="0"/>
          <a:chOff x="0" y="0"/>
          <a:chExt cx="0" cy="0"/>
        </a:xfrm>
      </p:grpSpPr>
      <p:sp>
        <p:nvSpPr>
          <p:cNvPr id="3917" name="Google Shape;3917;g36c4922f7ea_0_8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8" name="Google Shape;3918;g36c4922f7ea_0_87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36c4922f7ea_0_9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7" name="Google Shape;3937;g36c4922f7ea_0_98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34d05b4b729_0_2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34d05b4b729_0_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1"/>
        <p:cNvGrpSpPr/>
        <p:nvPr/>
      </p:nvGrpSpPr>
      <p:grpSpPr>
        <a:xfrm>
          <a:off x="0" y="0"/>
          <a:ext cx="0" cy="0"/>
          <a:chOff x="0" y="0"/>
          <a:chExt cx="0" cy="0"/>
        </a:xfrm>
      </p:grpSpPr>
      <p:sp>
        <p:nvSpPr>
          <p:cNvPr id="3042" name="Google Shape;3042;g36c4922f7e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3" name="Google Shape;3043;g36c4922f7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3"/>
        <p:cNvGrpSpPr/>
        <p:nvPr/>
      </p:nvGrpSpPr>
      <p:grpSpPr>
        <a:xfrm>
          <a:off x="0" y="0"/>
          <a:ext cx="0" cy="0"/>
          <a:chOff x="0" y="0"/>
          <a:chExt cx="0" cy="0"/>
        </a:xfrm>
      </p:grpSpPr>
      <p:sp>
        <p:nvSpPr>
          <p:cNvPr id="3964" name="Google Shape;3964;g34c8fedc244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5" name="Google Shape;3965;g34c8fedc244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Google Shape;3974;g33346b4c482_2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5" name="Google Shape;3975;g33346b4c482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36c4922f7ea_0_1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36c4922f7ea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36c4922f7ea_0_2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36c4922f7ea_0_2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Ovarian and kidney cancer treatment is already in early stage clinical trials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36c4922f7ea_0_3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36c4922f7ea_0_3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scientists at ArsenalBio perform research using arrays of tiny test tubes called plates</a:t>
            </a:r>
            <a:endParaRPr/>
          </a:p>
          <a:p>
            <a:pPr marL="0" lvl="0" indent="0" algn="l" rtl="0">
              <a:spcBef>
                <a:spcPts val="0"/>
              </a:spcBef>
              <a:spcAft>
                <a:spcPts val="0"/>
              </a:spcAft>
              <a:buNone/>
            </a:pPr>
            <a:br>
              <a:rPr lang="en"/>
            </a:br>
            <a:r>
              <a:rPr lang="en"/>
              <a:t>using a plate instead of individual test tubes allows scientists to run many mini experiments in parallel</a:t>
            </a:r>
            <a:endParaRPr/>
          </a:p>
          <a:p>
            <a:pPr marL="0" lvl="0" indent="0" algn="l" rtl="0">
              <a:spcBef>
                <a:spcPts val="0"/>
              </a:spcBef>
              <a:spcAft>
                <a:spcPts val="0"/>
              </a:spcAft>
              <a:buNone/>
            </a:pPr>
            <a:endParaRPr/>
          </a:p>
          <a:p>
            <a:pPr marL="0" lvl="0" indent="0" algn="l" rtl="0">
              <a:spcBef>
                <a:spcPts val="0"/>
              </a:spcBef>
              <a:spcAft>
                <a:spcPts val="0"/>
              </a:spcAft>
              <a:buNone/>
            </a:pPr>
            <a:r>
              <a:rPr lang="en"/>
              <a:t>by varying the inputs to each well, they can test different conditions all at once to save time and generate more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0"/>
        <p:cNvGrpSpPr/>
        <p:nvPr/>
      </p:nvGrpSpPr>
      <p:grpSpPr>
        <a:xfrm>
          <a:off x="0" y="0"/>
          <a:ext cx="0" cy="0"/>
          <a:chOff x="0" y="0"/>
          <a:chExt cx="0" cy="0"/>
        </a:xfrm>
      </p:grpSpPr>
      <p:sp>
        <p:nvSpPr>
          <p:cNvPr id="3091" name="Google Shape;3091;g357f0636f4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2" name="Google Shape;3092;g357f0636f4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processes ~ time points in the experiment</a:t>
            </a:r>
            <a:endParaRPr/>
          </a:p>
          <a:p>
            <a:pPr marL="0" lvl="0" indent="0" algn="l" rtl="0">
              <a:spcBef>
                <a:spcPts val="0"/>
              </a:spcBef>
              <a:spcAft>
                <a:spcPts val="0"/>
              </a:spcAft>
              <a:buNone/>
            </a:pPr>
            <a:r>
              <a:rPr lang="en"/>
              <a:t>test diff conditions/constraints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0"/>
        <p:cNvGrpSpPr/>
        <p:nvPr/>
      </p:nvGrpSpPr>
      <p:grpSpPr>
        <a:xfrm>
          <a:off x="0" y="0"/>
          <a:ext cx="0" cy="0"/>
          <a:chOff x="0" y="0"/>
          <a:chExt cx="0" cy="0"/>
        </a:xfrm>
      </p:grpSpPr>
      <p:grpSp>
        <p:nvGrpSpPr>
          <p:cNvPr id="51" name="Google Shape;51;p13"/>
          <p:cNvGrpSpPr/>
          <p:nvPr/>
        </p:nvGrpSpPr>
        <p:grpSpPr>
          <a:xfrm>
            <a:off x="9" y="31"/>
            <a:ext cx="9144262" cy="5143643"/>
            <a:chOff x="239975" y="849350"/>
            <a:chExt cx="7140050" cy="4016275"/>
          </a:xfrm>
        </p:grpSpPr>
        <p:sp>
          <p:nvSpPr>
            <p:cNvPr id="52" name="Google Shape;52;p13"/>
            <p:cNvSpPr/>
            <p:nvPr/>
          </p:nvSpPr>
          <p:spPr>
            <a:xfrm>
              <a:off x="239975" y="849350"/>
              <a:ext cx="193400" cy="191550"/>
            </a:xfrm>
            <a:custGeom>
              <a:avLst/>
              <a:gdLst/>
              <a:ahLst/>
              <a:cxnLst/>
              <a:rect l="l" t="t" r="r" b="b"/>
              <a:pathLst>
                <a:path w="7736" h="7662"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p:nvPr/>
          </p:nvSpPr>
          <p:spPr>
            <a:xfrm>
              <a:off x="433350" y="8493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625800" y="8493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819175" y="8493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1011625" y="8493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1205000" y="8493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1397450" y="8493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1590825" y="8493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1784200" y="849350"/>
              <a:ext cx="192450" cy="191550"/>
            </a:xfrm>
            <a:custGeom>
              <a:avLst/>
              <a:gdLst/>
              <a:ahLst/>
              <a:cxnLst/>
              <a:rect l="l" t="t" r="r" b="b"/>
              <a:pathLst>
                <a:path w="7698"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1976625"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170000" y="8493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362450"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555825" y="8493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2748275"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2941650"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3135025" y="8493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3327475"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3520850" y="849350"/>
              <a:ext cx="192475" cy="191550"/>
            </a:xfrm>
            <a:custGeom>
              <a:avLst/>
              <a:gdLst/>
              <a:ahLst/>
              <a:cxnLst/>
              <a:rect l="l" t="t" r="r" b="b"/>
              <a:pathLst>
                <a:path w="7699" h="7662" fill="none" extrusionOk="0">
                  <a:moveTo>
                    <a:pt x="7698" y="7661"/>
                  </a:moveTo>
                  <a:lnTo>
                    <a:pt x="7698" y="0"/>
                  </a:lnTo>
                  <a:lnTo>
                    <a:pt x="1" y="0"/>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713300" y="849350"/>
              <a:ext cx="193400" cy="191550"/>
            </a:xfrm>
            <a:custGeom>
              <a:avLst/>
              <a:gdLst/>
              <a:ahLst/>
              <a:cxnLst/>
              <a:rect l="l" t="t" r="r" b="b"/>
              <a:pathLst>
                <a:path w="7736" h="7662" fill="none" extrusionOk="0">
                  <a:moveTo>
                    <a:pt x="7736" y="7661"/>
                  </a:moveTo>
                  <a:lnTo>
                    <a:pt x="7736" y="0"/>
                  </a:lnTo>
                  <a:lnTo>
                    <a:pt x="0" y="0"/>
                  </a:lnTo>
                  <a:lnTo>
                    <a:pt x="0"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906675" y="849350"/>
              <a:ext cx="192475" cy="191550"/>
            </a:xfrm>
            <a:custGeom>
              <a:avLst/>
              <a:gdLst/>
              <a:ahLst/>
              <a:cxnLst/>
              <a:rect l="l" t="t" r="r" b="b"/>
              <a:pathLst>
                <a:path w="7699" h="7662" fill="none" extrusionOk="0">
                  <a:moveTo>
                    <a:pt x="7698" y="7661"/>
                  </a:moveTo>
                  <a:lnTo>
                    <a:pt x="7698" y="0"/>
                  </a:lnTo>
                  <a:lnTo>
                    <a:pt x="1" y="0"/>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4099125" y="8493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4292500" y="8493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4484950" y="8493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4678325" y="8493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871700" y="8493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064150" y="8493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257525" y="8493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49975" y="8493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643350" y="849350"/>
              <a:ext cx="192450" cy="191550"/>
            </a:xfrm>
            <a:custGeom>
              <a:avLst/>
              <a:gdLst/>
              <a:ahLst/>
              <a:cxnLst/>
              <a:rect l="l" t="t" r="r" b="b"/>
              <a:pathLst>
                <a:path w="7698"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835775"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6029150"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222525" y="8493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414975"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608350" y="8493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6800800"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6994175" y="8493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7186625" y="8493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39975" y="1040875"/>
              <a:ext cx="193400" cy="190600"/>
            </a:xfrm>
            <a:custGeom>
              <a:avLst/>
              <a:gdLst/>
              <a:ahLst/>
              <a:cxnLst/>
              <a:rect l="l" t="t" r="r" b="b"/>
              <a:pathLst>
                <a:path w="7736" h="7624" fill="none" extrusionOk="0">
                  <a:moveTo>
                    <a:pt x="7735" y="0"/>
                  </a:moveTo>
                  <a:lnTo>
                    <a:pt x="0" y="0"/>
                  </a:lnTo>
                  <a:lnTo>
                    <a:pt x="0" y="7623"/>
                  </a:lnTo>
                  <a:lnTo>
                    <a:pt x="7735" y="7623"/>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433350" y="1040875"/>
              <a:ext cx="192475" cy="190600"/>
            </a:xfrm>
            <a:custGeom>
              <a:avLst/>
              <a:gdLst/>
              <a:ahLst/>
              <a:cxnLst/>
              <a:rect l="l" t="t" r="r" b="b"/>
              <a:pathLst>
                <a:path w="7699" h="7624" fill="none" extrusionOk="0">
                  <a:moveTo>
                    <a:pt x="7698" y="0"/>
                  </a:moveTo>
                  <a:lnTo>
                    <a:pt x="0" y="0"/>
                  </a:lnTo>
                  <a:lnTo>
                    <a:pt x="0" y="7623"/>
                  </a:lnTo>
                  <a:lnTo>
                    <a:pt x="7698" y="7623"/>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25800" y="1040875"/>
              <a:ext cx="193400" cy="190600"/>
            </a:xfrm>
            <a:custGeom>
              <a:avLst/>
              <a:gdLst/>
              <a:ahLst/>
              <a:cxnLst/>
              <a:rect l="l" t="t" r="r" b="b"/>
              <a:pathLst>
                <a:path w="7736" h="7624" fill="none" extrusionOk="0">
                  <a:moveTo>
                    <a:pt x="7735" y="7623"/>
                  </a:moveTo>
                  <a:lnTo>
                    <a:pt x="7735" y="0"/>
                  </a:lnTo>
                  <a:lnTo>
                    <a:pt x="0" y="0"/>
                  </a:lnTo>
                  <a:lnTo>
                    <a:pt x="0" y="7623"/>
                  </a:lnTo>
                  <a:lnTo>
                    <a:pt x="7735"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819175" y="1040875"/>
              <a:ext cx="192475" cy="190600"/>
            </a:xfrm>
            <a:custGeom>
              <a:avLst/>
              <a:gdLst/>
              <a:ahLst/>
              <a:cxnLst/>
              <a:rect l="l" t="t" r="r" b="b"/>
              <a:pathLst>
                <a:path w="7699" h="7624" fill="none" extrusionOk="0">
                  <a:moveTo>
                    <a:pt x="7698" y="7623"/>
                  </a:moveTo>
                  <a:lnTo>
                    <a:pt x="7698" y="0"/>
                  </a:lnTo>
                  <a:lnTo>
                    <a:pt x="0" y="0"/>
                  </a:lnTo>
                  <a:lnTo>
                    <a:pt x="0" y="7623"/>
                  </a:lnTo>
                  <a:lnTo>
                    <a:pt x="7698"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1011625" y="1040875"/>
              <a:ext cx="193400" cy="190600"/>
            </a:xfrm>
            <a:custGeom>
              <a:avLst/>
              <a:gdLst/>
              <a:ahLst/>
              <a:cxnLst/>
              <a:rect l="l" t="t" r="r" b="b"/>
              <a:pathLst>
                <a:path w="7736" h="7624" fill="none" extrusionOk="0">
                  <a:moveTo>
                    <a:pt x="7735" y="7623"/>
                  </a:moveTo>
                  <a:lnTo>
                    <a:pt x="7735" y="0"/>
                  </a:lnTo>
                  <a:lnTo>
                    <a:pt x="0" y="0"/>
                  </a:lnTo>
                  <a:lnTo>
                    <a:pt x="0" y="7623"/>
                  </a:lnTo>
                  <a:lnTo>
                    <a:pt x="7735"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1205000" y="1040875"/>
              <a:ext cx="192475" cy="190600"/>
            </a:xfrm>
            <a:custGeom>
              <a:avLst/>
              <a:gdLst/>
              <a:ahLst/>
              <a:cxnLst/>
              <a:rect l="l" t="t" r="r" b="b"/>
              <a:pathLst>
                <a:path w="7699" h="7624" fill="none" extrusionOk="0">
                  <a:moveTo>
                    <a:pt x="7698" y="7623"/>
                  </a:moveTo>
                  <a:lnTo>
                    <a:pt x="7698" y="0"/>
                  </a:lnTo>
                  <a:lnTo>
                    <a:pt x="0" y="0"/>
                  </a:lnTo>
                  <a:lnTo>
                    <a:pt x="0" y="7623"/>
                  </a:lnTo>
                  <a:lnTo>
                    <a:pt x="7698"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1397450" y="1040875"/>
              <a:ext cx="193400" cy="190600"/>
            </a:xfrm>
            <a:custGeom>
              <a:avLst/>
              <a:gdLst/>
              <a:ahLst/>
              <a:cxnLst/>
              <a:rect l="l" t="t" r="r" b="b"/>
              <a:pathLst>
                <a:path w="7736" h="7624" fill="none" extrusionOk="0">
                  <a:moveTo>
                    <a:pt x="7735" y="7623"/>
                  </a:moveTo>
                  <a:lnTo>
                    <a:pt x="7735" y="0"/>
                  </a:lnTo>
                  <a:lnTo>
                    <a:pt x="0" y="0"/>
                  </a:lnTo>
                  <a:lnTo>
                    <a:pt x="0" y="7623"/>
                  </a:lnTo>
                  <a:lnTo>
                    <a:pt x="7735"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1590825" y="1040875"/>
              <a:ext cx="193400" cy="190600"/>
            </a:xfrm>
            <a:custGeom>
              <a:avLst/>
              <a:gdLst/>
              <a:ahLst/>
              <a:cxnLst/>
              <a:rect l="l" t="t" r="r" b="b"/>
              <a:pathLst>
                <a:path w="7736" h="7624" fill="none" extrusionOk="0">
                  <a:moveTo>
                    <a:pt x="7735" y="7623"/>
                  </a:moveTo>
                  <a:lnTo>
                    <a:pt x="7735" y="0"/>
                  </a:lnTo>
                  <a:lnTo>
                    <a:pt x="0" y="0"/>
                  </a:lnTo>
                  <a:lnTo>
                    <a:pt x="0" y="7623"/>
                  </a:lnTo>
                  <a:lnTo>
                    <a:pt x="7735"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1784200" y="1040875"/>
              <a:ext cx="192450" cy="190600"/>
            </a:xfrm>
            <a:custGeom>
              <a:avLst/>
              <a:gdLst/>
              <a:ahLst/>
              <a:cxnLst/>
              <a:rect l="l" t="t" r="r" b="b"/>
              <a:pathLst>
                <a:path w="7698" h="7624" fill="none" extrusionOk="0">
                  <a:moveTo>
                    <a:pt x="7698" y="7623"/>
                  </a:moveTo>
                  <a:lnTo>
                    <a:pt x="7698" y="0"/>
                  </a:lnTo>
                  <a:lnTo>
                    <a:pt x="0" y="0"/>
                  </a:lnTo>
                  <a:lnTo>
                    <a:pt x="0" y="7623"/>
                  </a:lnTo>
                  <a:lnTo>
                    <a:pt x="7698"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1976625"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2170000" y="1040875"/>
              <a:ext cx="192475" cy="190600"/>
            </a:xfrm>
            <a:custGeom>
              <a:avLst/>
              <a:gdLst/>
              <a:ahLst/>
              <a:cxnLst/>
              <a:rect l="l" t="t" r="r" b="b"/>
              <a:pathLst>
                <a:path w="7699" h="7624" fill="none" extrusionOk="0">
                  <a:moveTo>
                    <a:pt x="7699" y="7623"/>
                  </a:moveTo>
                  <a:lnTo>
                    <a:pt x="7699" y="0"/>
                  </a:lnTo>
                  <a:lnTo>
                    <a:pt x="1" y="0"/>
                  </a:lnTo>
                  <a:lnTo>
                    <a:pt x="1" y="7623"/>
                  </a:lnTo>
                  <a:lnTo>
                    <a:pt x="7699"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362450"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2555825" y="1040875"/>
              <a:ext cx="192475" cy="190600"/>
            </a:xfrm>
            <a:custGeom>
              <a:avLst/>
              <a:gdLst/>
              <a:ahLst/>
              <a:cxnLst/>
              <a:rect l="l" t="t" r="r" b="b"/>
              <a:pathLst>
                <a:path w="7699" h="7624" fill="none" extrusionOk="0">
                  <a:moveTo>
                    <a:pt x="7699" y="7623"/>
                  </a:moveTo>
                  <a:lnTo>
                    <a:pt x="7699" y="0"/>
                  </a:lnTo>
                  <a:lnTo>
                    <a:pt x="1" y="0"/>
                  </a:lnTo>
                  <a:lnTo>
                    <a:pt x="1" y="7623"/>
                  </a:lnTo>
                  <a:lnTo>
                    <a:pt x="7699"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748275"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941650"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3135025" y="1040875"/>
              <a:ext cx="192475" cy="190600"/>
            </a:xfrm>
            <a:custGeom>
              <a:avLst/>
              <a:gdLst/>
              <a:ahLst/>
              <a:cxnLst/>
              <a:rect l="l" t="t" r="r" b="b"/>
              <a:pathLst>
                <a:path w="7699" h="7624" fill="none" extrusionOk="0">
                  <a:moveTo>
                    <a:pt x="7699" y="7623"/>
                  </a:moveTo>
                  <a:lnTo>
                    <a:pt x="7699" y="0"/>
                  </a:lnTo>
                  <a:lnTo>
                    <a:pt x="1" y="0"/>
                  </a:lnTo>
                  <a:lnTo>
                    <a:pt x="1" y="7623"/>
                  </a:lnTo>
                  <a:lnTo>
                    <a:pt x="7699"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3327475"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3520850" y="1040875"/>
              <a:ext cx="192475" cy="190600"/>
            </a:xfrm>
            <a:custGeom>
              <a:avLst/>
              <a:gdLst/>
              <a:ahLst/>
              <a:cxnLst/>
              <a:rect l="l" t="t" r="r" b="b"/>
              <a:pathLst>
                <a:path w="7699" h="7624" fill="none" extrusionOk="0">
                  <a:moveTo>
                    <a:pt x="7698" y="7623"/>
                  </a:moveTo>
                  <a:lnTo>
                    <a:pt x="7698" y="0"/>
                  </a:lnTo>
                  <a:lnTo>
                    <a:pt x="1" y="0"/>
                  </a:lnTo>
                  <a:lnTo>
                    <a:pt x="1" y="7623"/>
                  </a:lnTo>
                  <a:lnTo>
                    <a:pt x="7698"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3713300" y="1040875"/>
              <a:ext cx="193400" cy="190600"/>
            </a:xfrm>
            <a:custGeom>
              <a:avLst/>
              <a:gdLst/>
              <a:ahLst/>
              <a:cxnLst/>
              <a:rect l="l" t="t" r="r" b="b"/>
              <a:pathLst>
                <a:path w="7736" h="7624" fill="none" extrusionOk="0">
                  <a:moveTo>
                    <a:pt x="7736" y="7623"/>
                  </a:moveTo>
                  <a:lnTo>
                    <a:pt x="7736" y="0"/>
                  </a:lnTo>
                  <a:lnTo>
                    <a:pt x="0" y="0"/>
                  </a:lnTo>
                  <a:lnTo>
                    <a:pt x="0"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3906675" y="1040875"/>
              <a:ext cx="192475" cy="190600"/>
            </a:xfrm>
            <a:custGeom>
              <a:avLst/>
              <a:gdLst/>
              <a:ahLst/>
              <a:cxnLst/>
              <a:rect l="l" t="t" r="r" b="b"/>
              <a:pathLst>
                <a:path w="7699" h="7624" fill="none" extrusionOk="0">
                  <a:moveTo>
                    <a:pt x="7698" y="7623"/>
                  </a:moveTo>
                  <a:lnTo>
                    <a:pt x="7698" y="0"/>
                  </a:lnTo>
                  <a:lnTo>
                    <a:pt x="1" y="0"/>
                  </a:lnTo>
                  <a:lnTo>
                    <a:pt x="1" y="7623"/>
                  </a:lnTo>
                  <a:lnTo>
                    <a:pt x="7698"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4099125" y="1040875"/>
              <a:ext cx="193400" cy="190600"/>
            </a:xfrm>
            <a:custGeom>
              <a:avLst/>
              <a:gdLst/>
              <a:ahLst/>
              <a:cxnLst/>
              <a:rect l="l" t="t" r="r" b="b"/>
              <a:pathLst>
                <a:path w="7736" h="7624" fill="none" extrusionOk="0">
                  <a:moveTo>
                    <a:pt x="7735" y="7623"/>
                  </a:moveTo>
                  <a:lnTo>
                    <a:pt x="7735" y="0"/>
                  </a:lnTo>
                  <a:lnTo>
                    <a:pt x="0" y="0"/>
                  </a:lnTo>
                  <a:lnTo>
                    <a:pt x="0" y="7623"/>
                  </a:lnTo>
                  <a:lnTo>
                    <a:pt x="7735"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4292500" y="1040875"/>
              <a:ext cx="192475" cy="190600"/>
            </a:xfrm>
            <a:custGeom>
              <a:avLst/>
              <a:gdLst/>
              <a:ahLst/>
              <a:cxnLst/>
              <a:rect l="l" t="t" r="r" b="b"/>
              <a:pathLst>
                <a:path w="7699" h="7624" fill="none" extrusionOk="0">
                  <a:moveTo>
                    <a:pt x="7698" y="7623"/>
                  </a:moveTo>
                  <a:lnTo>
                    <a:pt x="7698" y="0"/>
                  </a:lnTo>
                  <a:lnTo>
                    <a:pt x="0" y="0"/>
                  </a:lnTo>
                  <a:lnTo>
                    <a:pt x="0" y="7623"/>
                  </a:lnTo>
                  <a:lnTo>
                    <a:pt x="7698"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4484950" y="1040875"/>
              <a:ext cx="193400" cy="190600"/>
            </a:xfrm>
            <a:custGeom>
              <a:avLst/>
              <a:gdLst/>
              <a:ahLst/>
              <a:cxnLst/>
              <a:rect l="l" t="t" r="r" b="b"/>
              <a:pathLst>
                <a:path w="7736" h="7624" fill="none" extrusionOk="0">
                  <a:moveTo>
                    <a:pt x="7735" y="7623"/>
                  </a:moveTo>
                  <a:lnTo>
                    <a:pt x="7735" y="0"/>
                  </a:lnTo>
                  <a:lnTo>
                    <a:pt x="0" y="0"/>
                  </a:lnTo>
                  <a:lnTo>
                    <a:pt x="0" y="7623"/>
                  </a:lnTo>
                  <a:lnTo>
                    <a:pt x="7735"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4678325" y="1040875"/>
              <a:ext cx="193400" cy="190600"/>
            </a:xfrm>
            <a:custGeom>
              <a:avLst/>
              <a:gdLst/>
              <a:ahLst/>
              <a:cxnLst/>
              <a:rect l="l" t="t" r="r" b="b"/>
              <a:pathLst>
                <a:path w="7736" h="7624" fill="none" extrusionOk="0">
                  <a:moveTo>
                    <a:pt x="7735" y="7623"/>
                  </a:moveTo>
                  <a:lnTo>
                    <a:pt x="7735" y="0"/>
                  </a:lnTo>
                  <a:lnTo>
                    <a:pt x="0" y="0"/>
                  </a:lnTo>
                  <a:lnTo>
                    <a:pt x="0" y="7623"/>
                  </a:lnTo>
                  <a:lnTo>
                    <a:pt x="7735"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4871700" y="1040875"/>
              <a:ext cx="192475" cy="190600"/>
            </a:xfrm>
            <a:custGeom>
              <a:avLst/>
              <a:gdLst/>
              <a:ahLst/>
              <a:cxnLst/>
              <a:rect l="l" t="t" r="r" b="b"/>
              <a:pathLst>
                <a:path w="7699" h="7624" fill="none" extrusionOk="0">
                  <a:moveTo>
                    <a:pt x="7698" y="7623"/>
                  </a:moveTo>
                  <a:lnTo>
                    <a:pt x="7698" y="0"/>
                  </a:lnTo>
                  <a:lnTo>
                    <a:pt x="0" y="0"/>
                  </a:lnTo>
                  <a:lnTo>
                    <a:pt x="0" y="7623"/>
                  </a:lnTo>
                  <a:lnTo>
                    <a:pt x="7698"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5064150" y="1040875"/>
              <a:ext cx="193400" cy="190600"/>
            </a:xfrm>
            <a:custGeom>
              <a:avLst/>
              <a:gdLst/>
              <a:ahLst/>
              <a:cxnLst/>
              <a:rect l="l" t="t" r="r" b="b"/>
              <a:pathLst>
                <a:path w="7736" h="7624" fill="none" extrusionOk="0">
                  <a:moveTo>
                    <a:pt x="7735" y="7623"/>
                  </a:moveTo>
                  <a:lnTo>
                    <a:pt x="7735" y="0"/>
                  </a:lnTo>
                  <a:lnTo>
                    <a:pt x="0" y="0"/>
                  </a:lnTo>
                  <a:lnTo>
                    <a:pt x="0" y="7623"/>
                  </a:lnTo>
                  <a:lnTo>
                    <a:pt x="7735"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5257525" y="1040875"/>
              <a:ext cx="192475" cy="190600"/>
            </a:xfrm>
            <a:custGeom>
              <a:avLst/>
              <a:gdLst/>
              <a:ahLst/>
              <a:cxnLst/>
              <a:rect l="l" t="t" r="r" b="b"/>
              <a:pathLst>
                <a:path w="7699" h="7624" fill="none" extrusionOk="0">
                  <a:moveTo>
                    <a:pt x="7698" y="7623"/>
                  </a:moveTo>
                  <a:lnTo>
                    <a:pt x="7698" y="0"/>
                  </a:lnTo>
                  <a:lnTo>
                    <a:pt x="0" y="0"/>
                  </a:lnTo>
                  <a:lnTo>
                    <a:pt x="0" y="7623"/>
                  </a:lnTo>
                  <a:lnTo>
                    <a:pt x="7698"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5449975" y="1040875"/>
              <a:ext cx="193400" cy="190600"/>
            </a:xfrm>
            <a:custGeom>
              <a:avLst/>
              <a:gdLst/>
              <a:ahLst/>
              <a:cxnLst/>
              <a:rect l="l" t="t" r="r" b="b"/>
              <a:pathLst>
                <a:path w="7736" h="7624" fill="none" extrusionOk="0">
                  <a:moveTo>
                    <a:pt x="7735" y="7623"/>
                  </a:moveTo>
                  <a:lnTo>
                    <a:pt x="7735" y="0"/>
                  </a:lnTo>
                  <a:lnTo>
                    <a:pt x="0" y="0"/>
                  </a:lnTo>
                  <a:lnTo>
                    <a:pt x="0" y="7623"/>
                  </a:lnTo>
                  <a:lnTo>
                    <a:pt x="7735"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5643350" y="1040875"/>
              <a:ext cx="192450" cy="190600"/>
            </a:xfrm>
            <a:custGeom>
              <a:avLst/>
              <a:gdLst/>
              <a:ahLst/>
              <a:cxnLst/>
              <a:rect l="l" t="t" r="r" b="b"/>
              <a:pathLst>
                <a:path w="7698" h="7624" fill="none" extrusionOk="0">
                  <a:moveTo>
                    <a:pt x="7698" y="7623"/>
                  </a:moveTo>
                  <a:lnTo>
                    <a:pt x="7698" y="0"/>
                  </a:lnTo>
                  <a:lnTo>
                    <a:pt x="0" y="0"/>
                  </a:lnTo>
                  <a:lnTo>
                    <a:pt x="0" y="7623"/>
                  </a:lnTo>
                  <a:lnTo>
                    <a:pt x="7698"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5835775"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029150"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6222525" y="1040875"/>
              <a:ext cx="192475" cy="190600"/>
            </a:xfrm>
            <a:custGeom>
              <a:avLst/>
              <a:gdLst/>
              <a:ahLst/>
              <a:cxnLst/>
              <a:rect l="l" t="t" r="r" b="b"/>
              <a:pathLst>
                <a:path w="7699" h="7624" fill="none" extrusionOk="0">
                  <a:moveTo>
                    <a:pt x="7699" y="7623"/>
                  </a:moveTo>
                  <a:lnTo>
                    <a:pt x="7699" y="0"/>
                  </a:lnTo>
                  <a:lnTo>
                    <a:pt x="1" y="0"/>
                  </a:lnTo>
                  <a:lnTo>
                    <a:pt x="1" y="7623"/>
                  </a:lnTo>
                  <a:lnTo>
                    <a:pt x="7699"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414975"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6608350" y="1040875"/>
              <a:ext cx="192475" cy="190600"/>
            </a:xfrm>
            <a:custGeom>
              <a:avLst/>
              <a:gdLst/>
              <a:ahLst/>
              <a:cxnLst/>
              <a:rect l="l" t="t" r="r" b="b"/>
              <a:pathLst>
                <a:path w="7699" h="7624" fill="none" extrusionOk="0">
                  <a:moveTo>
                    <a:pt x="7699" y="7623"/>
                  </a:moveTo>
                  <a:lnTo>
                    <a:pt x="7699" y="0"/>
                  </a:lnTo>
                  <a:lnTo>
                    <a:pt x="1" y="0"/>
                  </a:lnTo>
                  <a:lnTo>
                    <a:pt x="1" y="7623"/>
                  </a:lnTo>
                  <a:lnTo>
                    <a:pt x="7699"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6800800"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6994175" y="1040875"/>
              <a:ext cx="192475" cy="190600"/>
            </a:xfrm>
            <a:custGeom>
              <a:avLst/>
              <a:gdLst/>
              <a:ahLst/>
              <a:cxnLst/>
              <a:rect l="l" t="t" r="r" b="b"/>
              <a:pathLst>
                <a:path w="7699" h="7624" fill="none" extrusionOk="0">
                  <a:moveTo>
                    <a:pt x="7699" y="7623"/>
                  </a:moveTo>
                  <a:lnTo>
                    <a:pt x="7699" y="0"/>
                  </a:lnTo>
                  <a:lnTo>
                    <a:pt x="1" y="0"/>
                  </a:lnTo>
                  <a:lnTo>
                    <a:pt x="1" y="7623"/>
                  </a:lnTo>
                  <a:lnTo>
                    <a:pt x="7699"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7186625" y="1040875"/>
              <a:ext cx="193400" cy="190600"/>
            </a:xfrm>
            <a:custGeom>
              <a:avLst/>
              <a:gdLst/>
              <a:ahLst/>
              <a:cxnLst/>
              <a:rect l="l" t="t" r="r" b="b"/>
              <a:pathLst>
                <a:path w="7736" h="7624" fill="none" extrusionOk="0">
                  <a:moveTo>
                    <a:pt x="7736" y="7623"/>
                  </a:moveTo>
                  <a:lnTo>
                    <a:pt x="7736" y="0"/>
                  </a:lnTo>
                  <a:lnTo>
                    <a:pt x="1" y="0"/>
                  </a:lnTo>
                  <a:lnTo>
                    <a:pt x="1" y="7623"/>
                  </a:lnTo>
                  <a:lnTo>
                    <a:pt x="7736" y="7623"/>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239975" y="1231450"/>
              <a:ext cx="193400" cy="191550"/>
            </a:xfrm>
            <a:custGeom>
              <a:avLst/>
              <a:gdLst/>
              <a:ahLst/>
              <a:cxnLst/>
              <a:rect l="l" t="t" r="r" b="b"/>
              <a:pathLst>
                <a:path w="7736" h="7662"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433350" y="1231450"/>
              <a:ext cx="192475" cy="191550"/>
            </a:xfrm>
            <a:custGeom>
              <a:avLst/>
              <a:gdLst/>
              <a:ahLst/>
              <a:cxnLst/>
              <a:rect l="l" t="t" r="r" b="b"/>
              <a:pathLst>
                <a:path w="7699" h="7662"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625800" y="1231450"/>
              <a:ext cx="193400" cy="191550"/>
            </a:xfrm>
            <a:custGeom>
              <a:avLst/>
              <a:gdLst/>
              <a:ahLst/>
              <a:cxnLst/>
              <a:rect l="l" t="t" r="r" b="b"/>
              <a:pathLst>
                <a:path w="7736" h="7662"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819175" y="12314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1011625" y="12314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1205000" y="12314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1397450" y="12314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1590825" y="12314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1784200" y="1231450"/>
              <a:ext cx="192450" cy="191550"/>
            </a:xfrm>
            <a:custGeom>
              <a:avLst/>
              <a:gdLst/>
              <a:ahLst/>
              <a:cxnLst/>
              <a:rect l="l" t="t" r="r" b="b"/>
              <a:pathLst>
                <a:path w="7698"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1976625"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2170000" y="12314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2362450"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2555825" y="12314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2748275"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2941650"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3135025" y="12314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3327475"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3520850" y="1231450"/>
              <a:ext cx="192475" cy="191550"/>
            </a:xfrm>
            <a:custGeom>
              <a:avLst/>
              <a:gdLst/>
              <a:ahLst/>
              <a:cxnLst/>
              <a:rect l="l" t="t" r="r" b="b"/>
              <a:pathLst>
                <a:path w="7699" h="7662" fill="none" extrusionOk="0">
                  <a:moveTo>
                    <a:pt x="7698" y="7661"/>
                  </a:moveTo>
                  <a:lnTo>
                    <a:pt x="7698" y="0"/>
                  </a:lnTo>
                  <a:lnTo>
                    <a:pt x="1" y="0"/>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3713300" y="1231450"/>
              <a:ext cx="193400" cy="191550"/>
            </a:xfrm>
            <a:custGeom>
              <a:avLst/>
              <a:gdLst/>
              <a:ahLst/>
              <a:cxnLst/>
              <a:rect l="l" t="t" r="r" b="b"/>
              <a:pathLst>
                <a:path w="7736" h="7662" fill="none" extrusionOk="0">
                  <a:moveTo>
                    <a:pt x="7736" y="7661"/>
                  </a:moveTo>
                  <a:lnTo>
                    <a:pt x="7736" y="0"/>
                  </a:lnTo>
                  <a:lnTo>
                    <a:pt x="0" y="0"/>
                  </a:lnTo>
                  <a:lnTo>
                    <a:pt x="0"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906675" y="1231450"/>
              <a:ext cx="192475" cy="191550"/>
            </a:xfrm>
            <a:custGeom>
              <a:avLst/>
              <a:gdLst/>
              <a:ahLst/>
              <a:cxnLst/>
              <a:rect l="l" t="t" r="r" b="b"/>
              <a:pathLst>
                <a:path w="7699" h="7662" fill="none" extrusionOk="0">
                  <a:moveTo>
                    <a:pt x="7698" y="7661"/>
                  </a:moveTo>
                  <a:lnTo>
                    <a:pt x="7698" y="0"/>
                  </a:lnTo>
                  <a:lnTo>
                    <a:pt x="1" y="0"/>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4099125" y="12314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4292500" y="12314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4484950" y="12314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4678325" y="12314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4871700" y="12314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064150" y="12314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257525" y="123145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449975" y="123145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5643350" y="1231450"/>
              <a:ext cx="192450" cy="191550"/>
            </a:xfrm>
            <a:custGeom>
              <a:avLst/>
              <a:gdLst/>
              <a:ahLst/>
              <a:cxnLst/>
              <a:rect l="l" t="t" r="r" b="b"/>
              <a:pathLst>
                <a:path w="7698"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5835775"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6029150"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222525" y="12314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414975"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08350" y="12314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800800"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6994175" y="123145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7186625" y="123145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39975" y="1422975"/>
              <a:ext cx="193400" cy="191525"/>
            </a:xfrm>
            <a:custGeom>
              <a:avLst/>
              <a:gdLst/>
              <a:ahLst/>
              <a:cxnLst/>
              <a:rect l="l" t="t" r="r" b="b"/>
              <a:pathLst>
                <a:path w="7736" h="7661"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433350" y="1422975"/>
              <a:ext cx="192475" cy="191525"/>
            </a:xfrm>
            <a:custGeom>
              <a:avLst/>
              <a:gdLst/>
              <a:ahLst/>
              <a:cxnLst/>
              <a:rect l="l" t="t" r="r" b="b"/>
              <a:pathLst>
                <a:path w="7699" h="7661"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625800" y="1422975"/>
              <a:ext cx="193400" cy="191525"/>
            </a:xfrm>
            <a:custGeom>
              <a:avLst/>
              <a:gdLst/>
              <a:ahLst/>
              <a:cxnLst/>
              <a:rect l="l" t="t" r="r" b="b"/>
              <a:pathLst>
                <a:path w="7736" h="7661"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819175" y="1422975"/>
              <a:ext cx="192475" cy="191525"/>
            </a:xfrm>
            <a:custGeom>
              <a:avLst/>
              <a:gdLst/>
              <a:ahLst/>
              <a:cxnLst/>
              <a:rect l="l" t="t" r="r" b="b"/>
              <a:pathLst>
                <a:path w="7699" h="7661"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1011625" y="1422975"/>
              <a:ext cx="193400" cy="191525"/>
            </a:xfrm>
            <a:custGeom>
              <a:avLst/>
              <a:gdLst/>
              <a:ahLst/>
              <a:cxnLst/>
              <a:rect l="l" t="t" r="r" b="b"/>
              <a:pathLst>
                <a:path w="7736" h="7661"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1205000" y="1422975"/>
              <a:ext cx="192475" cy="191525"/>
            </a:xfrm>
            <a:custGeom>
              <a:avLst/>
              <a:gdLst/>
              <a:ahLst/>
              <a:cxnLst/>
              <a:rect l="l" t="t" r="r" b="b"/>
              <a:pathLst>
                <a:path w="7699" h="7661"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1397450" y="1422975"/>
              <a:ext cx="193400" cy="191525"/>
            </a:xfrm>
            <a:custGeom>
              <a:avLst/>
              <a:gdLst/>
              <a:ahLst/>
              <a:cxnLst/>
              <a:rect l="l" t="t" r="r" b="b"/>
              <a:pathLst>
                <a:path w="7736" h="7661"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1590825" y="1422975"/>
              <a:ext cx="193400" cy="191525"/>
            </a:xfrm>
            <a:custGeom>
              <a:avLst/>
              <a:gdLst/>
              <a:ahLst/>
              <a:cxnLst/>
              <a:rect l="l" t="t" r="r" b="b"/>
              <a:pathLst>
                <a:path w="7736" h="7661"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1784200" y="1422975"/>
              <a:ext cx="192450" cy="191525"/>
            </a:xfrm>
            <a:custGeom>
              <a:avLst/>
              <a:gdLst/>
              <a:ahLst/>
              <a:cxnLst/>
              <a:rect l="l" t="t" r="r" b="b"/>
              <a:pathLst>
                <a:path w="7698" h="7661"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1976625"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2170000" y="1422975"/>
              <a:ext cx="192475" cy="191525"/>
            </a:xfrm>
            <a:custGeom>
              <a:avLst/>
              <a:gdLst/>
              <a:ahLst/>
              <a:cxnLst/>
              <a:rect l="l" t="t" r="r" b="b"/>
              <a:pathLst>
                <a:path w="7699" h="7661"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2362450"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2555825" y="1422975"/>
              <a:ext cx="192475" cy="191525"/>
            </a:xfrm>
            <a:custGeom>
              <a:avLst/>
              <a:gdLst/>
              <a:ahLst/>
              <a:cxnLst/>
              <a:rect l="l" t="t" r="r" b="b"/>
              <a:pathLst>
                <a:path w="7699" h="7661"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2748275"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2941650"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3135025" y="1422975"/>
              <a:ext cx="192475" cy="191525"/>
            </a:xfrm>
            <a:custGeom>
              <a:avLst/>
              <a:gdLst/>
              <a:ahLst/>
              <a:cxnLst/>
              <a:rect l="l" t="t" r="r" b="b"/>
              <a:pathLst>
                <a:path w="7699" h="7661"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3327475"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3520850" y="1422975"/>
              <a:ext cx="192475" cy="191525"/>
            </a:xfrm>
            <a:custGeom>
              <a:avLst/>
              <a:gdLst/>
              <a:ahLst/>
              <a:cxnLst/>
              <a:rect l="l" t="t" r="r" b="b"/>
              <a:pathLst>
                <a:path w="7699" h="7661" fill="none" extrusionOk="0">
                  <a:moveTo>
                    <a:pt x="7698" y="7661"/>
                  </a:moveTo>
                  <a:lnTo>
                    <a:pt x="7698" y="0"/>
                  </a:lnTo>
                  <a:lnTo>
                    <a:pt x="1" y="0"/>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3713300" y="1422975"/>
              <a:ext cx="193400" cy="191525"/>
            </a:xfrm>
            <a:custGeom>
              <a:avLst/>
              <a:gdLst/>
              <a:ahLst/>
              <a:cxnLst/>
              <a:rect l="l" t="t" r="r" b="b"/>
              <a:pathLst>
                <a:path w="7736" h="7661" fill="none" extrusionOk="0">
                  <a:moveTo>
                    <a:pt x="7736" y="7661"/>
                  </a:moveTo>
                  <a:lnTo>
                    <a:pt x="7736" y="0"/>
                  </a:lnTo>
                  <a:lnTo>
                    <a:pt x="0" y="0"/>
                  </a:lnTo>
                  <a:lnTo>
                    <a:pt x="0"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3906675" y="1422975"/>
              <a:ext cx="192475" cy="191525"/>
            </a:xfrm>
            <a:custGeom>
              <a:avLst/>
              <a:gdLst/>
              <a:ahLst/>
              <a:cxnLst/>
              <a:rect l="l" t="t" r="r" b="b"/>
              <a:pathLst>
                <a:path w="7699" h="7661" fill="none" extrusionOk="0">
                  <a:moveTo>
                    <a:pt x="7698" y="7661"/>
                  </a:moveTo>
                  <a:lnTo>
                    <a:pt x="7698" y="0"/>
                  </a:lnTo>
                  <a:lnTo>
                    <a:pt x="1" y="0"/>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4099125" y="1422975"/>
              <a:ext cx="193400" cy="191525"/>
            </a:xfrm>
            <a:custGeom>
              <a:avLst/>
              <a:gdLst/>
              <a:ahLst/>
              <a:cxnLst/>
              <a:rect l="l" t="t" r="r" b="b"/>
              <a:pathLst>
                <a:path w="7736" h="7661"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4292500" y="1422975"/>
              <a:ext cx="192475" cy="191525"/>
            </a:xfrm>
            <a:custGeom>
              <a:avLst/>
              <a:gdLst/>
              <a:ahLst/>
              <a:cxnLst/>
              <a:rect l="l" t="t" r="r" b="b"/>
              <a:pathLst>
                <a:path w="7699" h="7661"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4484950" y="1422975"/>
              <a:ext cx="193400" cy="191525"/>
            </a:xfrm>
            <a:custGeom>
              <a:avLst/>
              <a:gdLst/>
              <a:ahLst/>
              <a:cxnLst/>
              <a:rect l="l" t="t" r="r" b="b"/>
              <a:pathLst>
                <a:path w="7736" h="7661"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678325" y="1422975"/>
              <a:ext cx="193400" cy="191525"/>
            </a:xfrm>
            <a:custGeom>
              <a:avLst/>
              <a:gdLst/>
              <a:ahLst/>
              <a:cxnLst/>
              <a:rect l="l" t="t" r="r" b="b"/>
              <a:pathLst>
                <a:path w="7736" h="7661"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4871700" y="1422975"/>
              <a:ext cx="192475" cy="191525"/>
            </a:xfrm>
            <a:custGeom>
              <a:avLst/>
              <a:gdLst/>
              <a:ahLst/>
              <a:cxnLst/>
              <a:rect l="l" t="t" r="r" b="b"/>
              <a:pathLst>
                <a:path w="7699" h="7661"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5064150" y="1422975"/>
              <a:ext cx="193400" cy="191525"/>
            </a:xfrm>
            <a:custGeom>
              <a:avLst/>
              <a:gdLst/>
              <a:ahLst/>
              <a:cxnLst/>
              <a:rect l="l" t="t" r="r" b="b"/>
              <a:pathLst>
                <a:path w="7736" h="7661"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5257525" y="1422975"/>
              <a:ext cx="192475" cy="191525"/>
            </a:xfrm>
            <a:custGeom>
              <a:avLst/>
              <a:gdLst/>
              <a:ahLst/>
              <a:cxnLst/>
              <a:rect l="l" t="t" r="r" b="b"/>
              <a:pathLst>
                <a:path w="7699" h="7661"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5449975" y="1422975"/>
              <a:ext cx="193400" cy="191525"/>
            </a:xfrm>
            <a:custGeom>
              <a:avLst/>
              <a:gdLst/>
              <a:ahLst/>
              <a:cxnLst/>
              <a:rect l="l" t="t" r="r" b="b"/>
              <a:pathLst>
                <a:path w="7736" h="7661"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5643350" y="1422975"/>
              <a:ext cx="192450" cy="191525"/>
            </a:xfrm>
            <a:custGeom>
              <a:avLst/>
              <a:gdLst/>
              <a:ahLst/>
              <a:cxnLst/>
              <a:rect l="l" t="t" r="r" b="b"/>
              <a:pathLst>
                <a:path w="7698" h="7661"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5835775"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6029150"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6222525" y="1422975"/>
              <a:ext cx="192475" cy="191525"/>
            </a:xfrm>
            <a:custGeom>
              <a:avLst/>
              <a:gdLst/>
              <a:ahLst/>
              <a:cxnLst/>
              <a:rect l="l" t="t" r="r" b="b"/>
              <a:pathLst>
                <a:path w="7699" h="7661"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6414975"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6608350" y="1422975"/>
              <a:ext cx="192475" cy="191525"/>
            </a:xfrm>
            <a:custGeom>
              <a:avLst/>
              <a:gdLst/>
              <a:ahLst/>
              <a:cxnLst/>
              <a:rect l="l" t="t" r="r" b="b"/>
              <a:pathLst>
                <a:path w="7699" h="7661"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6800800"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6994175" y="1422975"/>
              <a:ext cx="192475" cy="191525"/>
            </a:xfrm>
            <a:custGeom>
              <a:avLst/>
              <a:gdLst/>
              <a:ahLst/>
              <a:cxnLst/>
              <a:rect l="l" t="t" r="r" b="b"/>
              <a:pathLst>
                <a:path w="7699" h="7661"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7186625" y="1422975"/>
              <a:ext cx="193400" cy="191525"/>
            </a:xfrm>
            <a:custGeom>
              <a:avLst/>
              <a:gdLst/>
              <a:ahLst/>
              <a:cxnLst/>
              <a:rect l="l" t="t" r="r" b="b"/>
              <a:pathLst>
                <a:path w="7736" h="7661"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239975" y="161447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433350" y="1614475"/>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625800" y="161447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819175" y="1614475"/>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1011625" y="161447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1205000" y="1614475"/>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1397450" y="16144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1590825" y="16144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1784200" y="1614475"/>
              <a:ext cx="192450" cy="191550"/>
            </a:xfrm>
            <a:custGeom>
              <a:avLst/>
              <a:gdLst/>
              <a:ahLst/>
              <a:cxnLst/>
              <a:rect l="l" t="t" r="r" b="b"/>
              <a:pathLst>
                <a:path w="7698"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1976625"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2170000" y="16144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2362450"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2555825" y="16144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2748275"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2941650"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3135025" y="16144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3327475"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3520850" y="1614475"/>
              <a:ext cx="192475" cy="191550"/>
            </a:xfrm>
            <a:custGeom>
              <a:avLst/>
              <a:gdLst/>
              <a:ahLst/>
              <a:cxnLst/>
              <a:rect l="l" t="t" r="r" b="b"/>
              <a:pathLst>
                <a:path w="7699" h="7662" fill="none" extrusionOk="0">
                  <a:moveTo>
                    <a:pt x="7698" y="7661"/>
                  </a:moveTo>
                  <a:lnTo>
                    <a:pt x="7698" y="1"/>
                  </a:lnTo>
                  <a:lnTo>
                    <a:pt x="1" y="1"/>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3713300" y="1614475"/>
              <a:ext cx="193400" cy="191550"/>
            </a:xfrm>
            <a:custGeom>
              <a:avLst/>
              <a:gdLst/>
              <a:ahLst/>
              <a:cxnLst/>
              <a:rect l="l" t="t" r="r" b="b"/>
              <a:pathLst>
                <a:path w="7736" h="7662" fill="none" extrusionOk="0">
                  <a:moveTo>
                    <a:pt x="7736" y="7661"/>
                  </a:moveTo>
                  <a:lnTo>
                    <a:pt x="7736" y="1"/>
                  </a:lnTo>
                  <a:lnTo>
                    <a:pt x="0" y="1"/>
                  </a:lnTo>
                  <a:lnTo>
                    <a:pt x="0"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3906675" y="1614475"/>
              <a:ext cx="192475" cy="191550"/>
            </a:xfrm>
            <a:custGeom>
              <a:avLst/>
              <a:gdLst/>
              <a:ahLst/>
              <a:cxnLst/>
              <a:rect l="l" t="t" r="r" b="b"/>
              <a:pathLst>
                <a:path w="7699" h="7662" fill="none" extrusionOk="0">
                  <a:moveTo>
                    <a:pt x="7698" y="7661"/>
                  </a:moveTo>
                  <a:lnTo>
                    <a:pt x="7698" y="1"/>
                  </a:lnTo>
                  <a:lnTo>
                    <a:pt x="1" y="1"/>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4099125" y="16144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4292500" y="1614475"/>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4484950" y="16144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4678325" y="16144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4871700" y="1614475"/>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5064150" y="16144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5257525" y="1614475"/>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5449975" y="16144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5643350" y="1614475"/>
              <a:ext cx="192450" cy="191550"/>
            </a:xfrm>
            <a:custGeom>
              <a:avLst/>
              <a:gdLst/>
              <a:ahLst/>
              <a:cxnLst/>
              <a:rect l="l" t="t" r="r" b="b"/>
              <a:pathLst>
                <a:path w="7698"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5835775"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6029150"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6222525" y="16144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6414975"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6608350" y="16144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6800800"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6994175" y="16144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7186625" y="16144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239975" y="1806000"/>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433350" y="1806000"/>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625800" y="1806000"/>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19175" y="1806000"/>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1011625" y="1806000"/>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1205000" y="1806000"/>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1397450" y="1806000"/>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1590825" y="1806000"/>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1784200" y="1806000"/>
              <a:ext cx="192450" cy="190600"/>
            </a:xfrm>
            <a:custGeom>
              <a:avLst/>
              <a:gdLst/>
              <a:ahLst/>
              <a:cxnLst/>
              <a:rect l="l" t="t" r="r" b="b"/>
              <a:pathLst>
                <a:path w="7698" h="7624" fill="none" extrusionOk="0">
                  <a:moveTo>
                    <a:pt x="7698" y="7624"/>
                  </a:moveTo>
                  <a:lnTo>
                    <a:pt x="7698" y="0"/>
                  </a:lnTo>
                  <a:lnTo>
                    <a:pt x="0" y="0"/>
                  </a:lnTo>
                  <a:lnTo>
                    <a:pt x="0"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1976625" y="1806000"/>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2170000" y="1806000"/>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2362450" y="1806000"/>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2555825" y="1806000"/>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2748275" y="1806000"/>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2941650" y="1806000"/>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3135025" y="1806000"/>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3327475" y="1806000"/>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3520850" y="1806000"/>
              <a:ext cx="192475" cy="190600"/>
            </a:xfrm>
            <a:custGeom>
              <a:avLst/>
              <a:gdLst/>
              <a:ahLst/>
              <a:cxnLst/>
              <a:rect l="l" t="t" r="r" b="b"/>
              <a:pathLst>
                <a:path w="7699" h="7624" fill="none" extrusionOk="0">
                  <a:moveTo>
                    <a:pt x="7698" y="7624"/>
                  </a:moveTo>
                  <a:lnTo>
                    <a:pt x="7698" y="0"/>
                  </a:lnTo>
                  <a:lnTo>
                    <a:pt x="1" y="0"/>
                  </a:lnTo>
                  <a:lnTo>
                    <a:pt x="1"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3713300" y="1806000"/>
              <a:ext cx="193400" cy="190600"/>
            </a:xfrm>
            <a:custGeom>
              <a:avLst/>
              <a:gdLst/>
              <a:ahLst/>
              <a:cxnLst/>
              <a:rect l="l" t="t" r="r" b="b"/>
              <a:pathLst>
                <a:path w="7736" h="7624" fill="none" extrusionOk="0">
                  <a:moveTo>
                    <a:pt x="7736" y="7624"/>
                  </a:moveTo>
                  <a:lnTo>
                    <a:pt x="7736" y="0"/>
                  </a:lnTo>
                  <a:lnTo>
                    <a:pt x="0" y="0"/>
                  </a:lnTo>
                  <a:lnTo>
                    <a:pt x="0"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3906675" y="1806000"/>
              <a:ext cx="192475" cy="190600"/>
            </a:xfrm>
            <a:custGeom>
              <a:avLst/>
              <a:gdLst/>
              <a:ahLst/>
              <a:cxnLst/>
              <a:rect l="l" t="t" r="r" b="b"/>
              <a:pathLst>
                <a:path w="7699" h="7624" fill="none" extrusionOk="0">
                  <a:moveTo>
                    <a:pt x="7698" y="7624"/>
                  </a:moveTo>
                  <a:lnTo>
                    <a:pt x="7698" y="0"/>
                  </a:lnTo>
                  <a:lnTo>
                    <a:pt x="1" y="0"/>
                  </a:lnTo>
                  <a:lnTo>
                    <a:pt x="1"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4099125" y="1806000"/>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4292500" y="1806000"/>
              <a:ext cx="192475" cy="190600"/>
            </a:xfrm>
            <a:custGeom>
              <a:avLst/>
              <a:gdLst/>
              <a:ahLst/>
              <a:cxnLst/>
              <a:rect l="l" t="t" r="r" b="b"/>
              <a:pathLst>
                <a:path w="7699" h="7624" fill="none" extrusionOk="0">
                  <a:moveTo>
                    <a:pt x="7698" y="7624"/>
                  </a:moveTo>
                  <a:lnTo>
                    <a:pt x="7698" y="0"/>
                  </a:lnTo>
                  <a:lnTo>
                    <a:pt x="0" y="0"/>
                  </a:lnTo>
                  <a:lnTo>
                    <a:pt x="0"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4484950" y="1806000"/>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4678325" y="1806000"/>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4871700" y="1806000"/>
              <a:ext cx="192475" cy="190600"/>
            </a:xfrm>
            <a:custGeom>
              <a:avLst/>
              <a:gdLst/>
              <a:ahLst/>
              <a:cxnLst/>
              <a:rect l="l" t="t" r="r" b="b"/>
              <a:pathLst>
                <a:path w="7699" h="7624" fill="none" extrusionOk="0">
                  <a:moveTo>
                    <a:pt x="7698" y="7624"/>
                  </a:moveTo>
                  <a:lnTo>
                    <a:pt x="7698" y="0"/>
                  </a:lnTo>
                  <a:lnTo>
                    <a:pt x="0" y="0"/>
                  </a:lnTo>
                  <a:lnTo>
                    <a:pt x="0"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5064150" y="1806000"/>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5257525" y="1806000"/>
              <a:ext cx="192475" cy="190600"/>
            </a:xfrm>
            <a:custGeom>
              <a:avLst/>
              <a:gdLst/>
              <a:ahLst/>
              <a:cxnLst/>
              <a:rect l="l" t="t" r="r" b="b"/>
              <a:pathLst>
                <a:path w="7699" h="7624" fill="none" extrusionOk="0">
                  <a:moveTo>
                    <a:pt x="7698" y="7624"/>
                  </a:moveTo>
                  <a:lnTo>
                    <a:pt x="7698" y="0"/>
                  </a:lnTo>
                  <a:lnTo>
                    <a:pt x="0" y="0"/>
                  </a:lnTo>
                  <a:lnTo>
                    <a:pt x="0"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5449975" y="1806000"/>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643350" y="1806000"/>
              <a:ext cx="192450" cy="190600"/>
            </a:xfrm>
            <a:custGeom>
              <a:avLst/>
              <a:gdLst/>
              <a:ahLst/>
              <a:cxnLst/>
              <a:rect l="l" t="t" r="r" b="b"/>
              <a:pathLst>
                <a:path w="7698" h="7624" fill="none" extrusionOk="0">
                  <a:moveTo>
                    <a:pt x="7698" y="7624"/>
                  </a:moveTo>
                  <a:lnTo>
                    <a:pt x="7698" y="0"/>
                  </a:lnTo>
                  <a:lnTo>
                    <a:pt x="0" y="0"/>
                  </a:lnTo>
                  <a:lnTo>
                    <a:pt x="0"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835775" y="1806000"/>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6029150" y="1806000"/>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6222525" y="1806000"/>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6414975" y="1806000"/>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6608350" y="1806000"/>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6800800" y="1806000"/>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6994175" y="1806000"/>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7186625" y="1806000"/>
              <a:ext cx="193400" cy="190600"/>
            </a:xfrm>
            <a:custGeom>
              <a:avLst/>
              <a:gdLst/>
              <a:ahLst/>
              <a:cxnLst/>
              <a:rect l="l" t="t" r="r" b="b"/>
              <a:pathLst>
                <a:path w="7736" h="7624" fill="none" extrusionOk="0">
                  <a:moveTo>
                    <a:pt x="1" y="7624"/>
                  </a:moveTo>
                  <a:lnTo>
                    <a:pt x="7736" y="7624"/>
                  </a:lnTo>
                  <a:lnTo>
                    <a:pt x="7736"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239975" y="199657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433350" y="1996575"/>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25800" y="199657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819175" y="1996575"/>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1011625" y="199657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1205000" y="1996575"/>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1397450" y="199657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1590825" y="19965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784200" y="1996575"/>
              <a:ext cx="192450" cy="191550"/>
            </a:xfrm>
            <a:custGeom>
              <a:avLst/>
              <a:gdLst/>
              <a:ahLst/>
              <a:cxnLst/>
              <a:rect l="l" t="t" r="r" b="b"/>
              <a:pathLst>
                <a:path w="7698"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1976625" y="19965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2170000" y="19965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362450" y="19965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555825" y="19965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2748275" y="19965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941650" y="19965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3135025" y="19965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3327475" y="19965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3520850" y="1996575"/>
              <a:ext cx="192475" cy="191550"/>
            </a:xfrm>
            <a:custGeom>
              <a:avLst/>
              <a:gdLst/>
              <a:ahLst/>
              <a:cxnLst/>
              <a:rect l="l" t="t" r="r" b="b"/>
              <a:pathLst>
                <a:path w="7699" h="7662" fill="none" extrusionOk="0">
                  <a:moveTo>
                    <a:pt x="7698" y="7661"/>
                  </a:moveTo>
                  <a:lnTo>
                    <a:pt x="7698" y="1"/>
                  </a:lnTo>
                  <a:lnTo>
                    <a:pt x="1" y="1"/>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3713300" y="1996575"/>
              <a:ext cx="193400" cy="191550"/>
            </a:xfrm>
            <a:custGeom>
              <a:avLst/>
              <a:gdLst/>
              <a:ahLst/>
              <a:cxnLst/>
              <a:rect l="l" t="t" r="r" b="b"/>
              <a:pathLst>
                <a:path w="7736" h="7662" fill="none" extrusionOk="0">
                  <a:moveTo>
                    <a:pt x="7736" y="7661"/>
                  </a:moveTo>
                  <a:lnTo>
                    <a:pt x="7736" y="1"/>
                  </a:lnTo>
                  <a:lnTo>
                    <a:pt x="0" y="1"/>
                  </a:lnTo>
                  <a:lnTo>
                    <a:pt x="0"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3906675" y="1996575"/>
              <a:ext cx="192475" cy="191550"/>
            </a:xfrm>
            <a:custGeom>
              <a:avLst/>
              <a:gdLst/>
              <a:ahLst/>
              <a:cxnLst/>
              <a:rect l="l" t="t" r="r" b="b"/>
              <a:pathLst>
                <a:path w="7699" h="7662" fill="none" extrusionOk="0">
                  <a:moveTo>
                    <a:pt x="7698" y="7661"/>
                  </a:moveTo>
                  <a:lnTo>
                    <a:pt x="7698" y="1"/>
                  </a:lnTo>
                  <a:lnTo>
                    <a:pt x="1" y="1"/>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4099125" y="19965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4292500" y="1996575"/>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4484950" y="19965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4678325" y="19965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4871700" y="1996575"/>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5064150" y="19965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5257525" y="1996575"/>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5449975" y="1996575"/>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5643350" y="1996575"/>
              <a:ext cx="192450" cy="191550"/>
            </a:xfrm>
            <a:custGeom>
              <a:avLst/>
              <a:gdLst/>
              <a:ahLst/>
              <a:cxnLst/>
              <a:rect l="l" t="t" r="r" b="b"/>
              <a:pathLst>
                <a:path w="7698"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5835775" y="19965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6029150" y="19965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6222525" y="19965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6414975" y="19965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6608350" y="1996575"/>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6800800" y="1996575"/>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6994175" y="1996575"/>
              <a:ext cx="192475" cy="191550"/>
            </a:xfrm>
            <a:custGeom>
              <a:avLst/>
              <a:gdLst/>
              <a:ahLst/>
              <a:cxnLst/>
              <a:rect l="l" t="t" r="r" b="b"/>
              <a:pathLst>
                <a:path w="7699" h="7662" fill="none" extrusionOk="0">
                  <a:moveTo>
                    <a:pt x="1" y="7661"/>
                  </a:moveTo>
                  <a:lnTo>
                    <a:pt x="7699" y="7661"/>
                  </a:lnTo>
                  <a:lnTo>
                    <a:pt x="7699"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7186625" y="1996575"/>
              <a:ext cx="193400" cy="191550"/>
            </a:xfrm>
            <a:custGeom>
              <a:avLst/>
              <a:gdLst/>
              <a:ahLst/>
              <a:cxnLst/>
              <a:rect l="l" t="t" r="r" b="b"/>
              <a:pathLst>
                <a:path w="7736" h="7662" fill="none" extrusionOk="0">
                  <a:moveTo>
                    <a:pt x="1" y="7661"/>
                  </a:moveTo>
                  <a:lnTo>
                    <a:pt x="7736" y="7661"/>
                  </a:lnTo>
                  <a:lnTo>
                    <a:pt x="7736"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239975" y="2188100"/>
              <a:ext cx="193400" cy="191550"/>
            </a:xfrm>
            <a:custGeom>
              <a:avLst/>
              <a:gdLst/>
              <a:ahLst/>
              <a:cxnLst/>
              <a:rect l="l" t="t" r="r" b="b"/>
              <a:pathLst>
                <a:path w="7736" h="7662"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33350" y="2188100"/>
              <a:ext cx="192475" cy="191550"/>
            </a:xfrm>
            <a:custGeom>
              <a:avLst/>
              <a:gdLst/>
              <a:ahLst/>
              <a:cxnLst/>
              <a:rect l="l" t="t" r="r" b="b"/>
              <a:pathLst>
                <a:path w="7699" h="7662"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625800" y="2188100"/>
              <a:ext cx="193400" cy="191550"/>
            </a:xfrm>
            <a:custGeom>
              <a:avLst/>
              <a:gdLst/>
              <a:ahLst/>
              <a:cxnLst/>
              <a:rect l="l" t="t" r="r" b="b"/>
              <a:pathLst>
                <a:path w="7736" h="7662"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819175" y="2188100"/>
              <a:ext cx="192475" cy="191550"/>
            </a:xfrm>
            <a:custGeom>
              <a:avLst/>
              <a:gdLst/>
              <a:ahLst/>
              <a:cxnLst/>
              <a:rect l="l" t="t" r="r" b="b"/>
              <a:pathLst>
                <a:path w="7699" h="7662"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011625" y="2188100"/>
              <a:ext cx="193400" cy="191550"/>
            </a:xfrm>
            <a:custGeom>
              <a:avLst/>
              <a:gdLst/>
              <a:ahLst/>
              <a:cxnLst/>
              <a:rect l="l" t="t" r="r" b="b"/>
              <a:pathLst>
                <a:path w="7736" h="7662"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205000" y="2188100"/>
              <a:ext cx="192475" cy="191550"/>
            </a:xfrm>
            <a:custGeom>
              <a:avLst/>
              <a:gdLst/>
              <a:ahLst/>
              <a:cxnLst/>
              <a:rect l="l" t="t" r="r" b="b"/>
              <a:pathLst>
                <a:path w="7699" h="7662"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1397450" y="2188100"/>
              <a:ext cx="193400" cy="191550"/>
            </a:xfrm>
            <a:custGeom>
              <a:avLst/>
              <a:gdLst/>
              <a:ahLst/>
              <a:cxnLst/>
              <a:rect l="l" t="t" r="r" b="b"/>
              <a:pathLst>
                <a:path w="7736" h="7662"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1590825" y="2188100"/>
              <a:ext cx="193400" cy="191550"/>
            </a:xfrm>
            <a:custGeom>
              <a:avLst/>
              <a:gdLst/>
              <a:ahLst/>
              <a:cxnLst/>
              <a:rect l="l" t="t" r="r" b="b"/>
              <a:pathLst>
                <a:path w="7736" h="7662"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1784200" y="2188100"/>
              <a:ext cx="192450" cy="191550"/>
            </a:xfrm>
            <a:custGeom>
              <a:avLst/>
              <a:gdLst/>
              <a:ahLst/>
              <a:cxnLst/>
              <a:rect l="l" t="t" r="r" b="b"/>
              <a:pathLst>
                <a:path w="7698"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1976625" y="218810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2170000" y="218810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2362450" y="218810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2555825" y="218810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2748275" y="218810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2941650" y="218810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3135025" y="218810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3327475" y="218810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3520850" y="2188100"/>
              <a:ext cx="192475" cy="191550"/>
            </a:xfrm>
            <a:custGeom>
              <a:avLst/>
              <a:gdLst/>
              <a:ahLst/>
              <a:cxnLst/>
              <a:rect l="l" t="t" r="r" b="b"/>
              <a:pathLst>
                <a:path w="7699" h="7662" fill="none" extrusionOk="0">
                  <a:moveTo>
                    <a:pt x="7698" y="7661"/>
                  </a:moveTo>
                  <a:lnTo>
                    <a:pt x="7698" y="0"/>
                  </a:lnTo>
                  <a:lnTo>
                    <a:pt x="1" y="0"/>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713300" y="2188100"/>
              <a:ext cx="193400" cy="191550"/>
            </a:xfrm>
            <a:custGeom>
              <a:avLst/>
              <a:gdLst/>
              <a:ahLst/>
              <a:cxnLst/>
              <a:rect l="l" t="t" r="r" b="b"/>
              <a:pathLst>
                <a:path w="7736" h="7662" fill="none" extrusionOk="0">
                  <a:moveTo>
                    <a:pt x="7736" y="7661"/>
                  </a:moveTo>
                  <a:lnTo>
                    <a:pt x="7736" y="0"/>
                  </a:lnTo>
                  <a:lnTo>
                    <a:pt x="0" y="0"/>
                  </a:lnTo>
                  <a:lnTo>
                    <a:pt x="0"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3906675" y="2188100"/>
              <a:ext cx="192475" cy="191550"/>
            </a:xfrm>
            <a:custGeom>
              <a:avLst/>
              <a:gdLst/>
              <a:ahLst/>
              <a:cxnLst/>
              <a:rect l="l" t="t" r="r" b="b"/>
              <a:pathLst>
                <a:path w="7699" h="7662" fill="none" extrusionOk="0">
                  <a:moveTo>
                    <a:pt x="7698" y="7661"/>
                  </a:moveTo>
                  <a:lnTo>
                    <a:pt x="7698" y="0"/>
                  </a:lnTo>
                  <a:lnTo>
                    <a:pt x="1" y="0"/>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4099125" y="218810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4292500" y="218810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4484950" y="218810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4678325" y="218810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71700" y="218810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5064150" y="218810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5257525" y="2188100"/>
              <a:ext cx="192475" cy="191550"/>
            </a:xfrm>
            <a:custGeom>
              <a:avLst/>
              <a:gdLst/>
              <a:ahLst/>
              <a:cxnLst/>
              <a:rect l="l" t="t" r="r" b="b"/>
              <a:pathLst>
                <a:path w="7699"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5449975" y="2188100"/>
              <a:ext cx="193400" cy="191550"/>
            </a:xfrm>
            <a:custGeom>
              <a:avLst/>
              <a:gdLst/>
              <a:ahLst/>
              <a:cxnLst/>
              <a:rect l="l" t="t" r="r" b="b"/>
              <a:pathLst>
                <a:path w="7736" h="7662" fill="none" extrusionOk="0">
                  <a:moveTo>
                    <a:pt x="7735" y="7661"/>
                  </a:moveTo>
                  <a:lnTo>
                    <a:pt x="7735" y="0"/>
                  </a:lnTo>
                  <a:lnTo>
                    <a:pt x="0" y="0"/>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5643350" y="2188100"/>
              <a:ext cx="192450" cy="191550"/>
            </a:xfrm>
            <a:custGeom>
              <a:avLst/>
              <a:gdLst/>
              <a:ahLst/>
              <a:cxnLst/>
              <a:rect l="l" t="t" r="r" b="b"/>
              <a:pathLst>
                <a:path w="7698" h="7662" fill="none" extrusionOk="0">
                  <a:moveTo>
                    <a:pt x="7698" y="7661"/>
                  </a:moveTo>
                  <a:lnTo>
                    <a:pt x="7698" y="0"/>
                  </a:lnTo>
                  <a:lnTo>
                    <a:pt x="0" y="0"/>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5835775" y="218810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6029150" y="218810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6222525" y="218810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6414975" y="2188100"/>
              <a:ext cx="193400" cy="191550"/>
            </a:xfrm>
            <a:custGeom>
              <a:avLst/>
              <a:gdLst/>
              <a:ahLst/>
              <a:cxnLst/>
              <a:rect l="l" t="t" r="r" b="b"/>
              <a:pathLst>
                <a:path w="7736" h="7662" fill="none" extrusionOk="0">
                  <a:moveTo>
                    <a:pt x="7736" y="7661"/>
                  </a:moveTo>
                  <a:lnTo>
                    <a:pt x="7736" y="0"/>
                  </a:lnTo>
                  <a:lnTo>
                    <a:pt x="1" y="0"/>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6608350" y="2188100"/>
              <a:ext cx="192475" cy="191550"/>
            </a:xfrm>
            <a:custGeom>
              <a:avLst/>
              <a:gdLst/>
              <a:ahLst/>
              <a:cxnLst/>
              <a:rect l="l" t="t" r="r" b="b"/>
              <a:pathLst>
                <a:path w="7699" h="7662" fill="none" extrusionOk="0">
                  <a:moveTo>
                    <a:pt x="7699" y="7661"/>
                  </a:moveTo>
                  <a:lnTo>
                    <a:pt x="7699" y="0"/>
                  </a:lnTo>
                  <a:lnTo>
                    <a:pt x="1" y="0"/>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6800800" y="2188100"/>
              <a:ext cx="193400" cy="191550"/>
            </a:xfrm>
            <a:custGeom>
              <a:avLst/>
              <a:gdLst/>
              <a:ahLst/>
              <a:cxnLst/>
              <a:rect l="l" t="t" r="r" b="b"/>
              <a:pathLst>
                <a:path w="7736" h="7662" fill="none" extrusionOk="0">
                  <a:moveTo>
                    <a:pt x="1" y="7661"/>
                  </a:moveTo>
                  <a:lnTo>
                    <a:pt x="7736" y="7661"/>
                  </a:lnTo>
                  <a:lnTo>
                    <a:pt x="7736" y="0"/>
                  </a:lnTo>
                  <a:lnTo>
                    <a:pt x="1" y="0"/>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994175" y="2188100"/>
              <a:ext cx="192475" cy="191550"/>
            </a:xfrm>
            <a:custGeom>
              <a:avLst/>
              <a:gdLst/>
              <a:ahLst/>
              <a:cxnLst/>
              <a:rect l="l" t="t" r="r" b="b"/>
              <a:pathLst>
                <a:path w="7699" h="7662" fill="none" extrusionOk="0">
                  <a:moveTo>
                    <a:pt x="1" y="7661"/>
                  </a:moveTo>
                  <a:lnTo>
                    <a:pt x="7699" y="7661"/>
                  </a:lnTo>
                  <a:lnTo>
                    <a:pt x="7699" y="0"/>
                  </a:lnTo>
                  <a:lnTo>
                    <a:pt x="1" y="0"/>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7186625" y="2188100"/>
              <a:ext cx="193400" cy="191550"/>
            </a:xfrm>
            <a:custGeom>
              <a:avLst/>
              <a:gdLst/>
              <a:ahLst/>
              <a:cxnLst/>
              <a:rect l="l" t="t" r="r" b="b"/>
              <a:pathLst>
                <a:path w="7736" h="7662" fill="none" extrusionOk="0">
                  <a:moveTo>
                    <a:pt x="1" y="7661"/>
                  </a:moveTo>
                  <a:lnTo>
                    <a:pt x="7736" y="7661"/>
                  </a:lnTo>
                  <a:lnTo>
                    <a:pt x="7736" y="0"/>
                  </a:lnTo>
                  <a:lnTo>
                    <a:pt x="1" y="0"/>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239975" y="2379625"/>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433350" y="2379625"/>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25800" y="2379625"/>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819175" y="2379625"/>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1011625" y="2379625"/>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1205000" y="2379625"/>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1397450" y="2379625"/>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1590825" y="2379625"/>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1784200" y="2379625"/>
              <a:ext cx="192450" cy="190600"/>
            </a:xfrm>
            <a:custGeom>
              <a:avLst/>
              <a:gdLst/>
              <a:ahLst/>
              <a:cxnLst/>
              <a:rect l="l" t="t" r="r" b="b"/>
              <a:pathLst>
                <a:path w="7698"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1976625" y="2379625"/>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2170000" y="2379625"/>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2362450" y="2379625"/>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2555825" y="2379625"/>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2748275" y="2379625"/>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2941650" y="2379625"/>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3135025" y="2379625"/>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3327475" y="2379625"/>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3520850" y="2379625"/>
              <a:ext cx="192475" cy="190600"/>
            </a:xfrm>
            <a:custGeom>
              <a:avLst/>
              <a:gdLst/>
              <a:ahLst/>
              <a:cxnLst/>
              <a:rect l="l" t="t" r="r" b="b"/>
              <a:pathLst>
                <a:path w="7699" h="7624" fill="none" extrusionOk="0">
                  <a:moveTo>
                    <a:pt x="7698" y="7624"/>
                  </a:moveTo>
                  <a:lnTo>
                    <a:pt x="7698" y="0"/>
                  </a:lnTo>
                  <a:lnTo>
                    <a:pt x="1" y="0"/>
                  </a:lnTo>
                  <a:lnTo>
                    <a:pt x="1"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a:off x="3713300" y="2379625"/>
              <a:ext cx="193400" cy="190600"/>
            </a:xfrm>
            <a:custGeom>
              <a:avLst/>
              <a:gdLst/>
              <a:ahLst/>
              <a:cxnLst/>
              <a:rect l="l" t="t" r="r" b="b"/>
              <a:pathLst>
                <a:path w="7736" h="7624" fill="none" extrusionOk="0">
                  <a:moveTo>
                    <a:pt x="7736" y="7624"/>
                  </a:moveTo>
                  <a:lnTo>
                    <a:pt x="7736" y="0"/>
                  </a:lnTo>
                  <a:lnTo>
                    <a:pt x="0" y="0"/>
                  </a:lnTo>
                  <a:lnTo>
                    <a:pt x="0"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3906675" y="2379625"/>
              <a:ext cx="192475" cy="190600"/>
            </a:xfrm>
            <a:custGeom>
              <a:avLst/>
              <a:gdLst/>
              <a:ahLst/>
              <a:cxnLst/>
              <a:rect l="l" t="t" r="r" b="b"/>
              <a:pathLst>
                <a:path w="7699" h="7624" fill="none" extrusionOk="0">
                  <a:moveTo>
                    <a:pt x="7698" y="7624"/>
                  </a:moveTo>
                  <a:lnTo>
                    <a:pt x="7698" y="0"/>
                  </a:lnTo>
                  <a:lnTo>
                    <a:pt x="1" y="0"/>
                  </a:lnTo>
                  <a:lnTo>
                    <a:pt x="1"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4099125" y="2379625"/>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4292500" y="2379625"/>
              <a:ext cx="192475" cy="190600"/>
            </a:xfrm>
            <a:custGeom>
              <a:avLst/>
              <a:gdLst/>
              <a:ahLst/>
              <a:cxnLst/>
              <a:rect l="l" t="t" r="r" b="b"/>
              <a:pathLst>
                <a:path w="7699" h="7624" fill="none" extrusionOk="0">
                  <a:moveTo>
                    <a:pt x="7698" y="7624"/>
                  </a:moveTo>
                  <a:lnTo>
                    <a:pt x="7698" y="0"/>
                  </a:lnTo>
                  <a:lnTo>
                    <a:pt x="0" y="0"/>
                  </a:lnTo>
                  <a:lnTo>
                    <a:pt x="0"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4484950" y="2379625"/>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4678325" y="2379625"/>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4871700" y="2379625"/>
              <a:ext cx="192475" cy="190600"/>
            </a:xfrm>
            <a:custGeom>
              <a:avLst/>
              <a:gdLst/>
              <a:ahLst/>
              <a:cxnLst/>
              <a:rect l="l" t="t" r="r" b="b"/>
              <a:pathLst>
                <a:path w="7699" h="7624" fill="none" extrusionOk="0">
                  <a:moveTo>
                    <a:pt x="7698" y="7624"/>
                  </a:moveTo>
                  <a:lnTo>
                    <a:pt x="7698" y="0"/>
                  </a:lnTo>
                  <a:lnTo>
                    <a:pt x="0" y="0"/>
                  </a:lnTo>
                  <a:lnTo>
                    <a:pt x="0"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a:off x="5064150" y="2379625"/>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5257525" y="2379625"/>
              <a:ext cx="192475" cy="190600"/>
            </a:xfrm>
            <a:custGeom>
              <a:avLst/>
              <a:gdLst/>
              <a:ahLst/>
              <a:cxnLst/>
              <a:rect l="l" t="t" r="r" b="b"/>
              <a:pathLst>
                <a:path w="7699" h="7624" fill="none" extrusionOk="0">
                  <a:moveTo>
                    <a:pt x="7698" y="7624"/>
                  </a:moveTo>
                  <a:lnTo>
                    <a:pt x="7698" y="0"/>
                  </a:lnTo>
                  <a:lnTo>
                    <a:pt x="0" y="0"/>
                  </a:lnTo>
                  <a:lnTo>
                    <a:pt x="0"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449975" y="2379625"/>
              <a:ext cx="193400" cy="190600"/>
            </a:xfrm>
            <a:custGeom>
              <a:avLst/>
              <a:gdLst/>
              <a:ahLst/>
              <a:cxnLst/>
              <a:rect l="l" t="t" r="r" b="b"/>
              <a:pathLst>
                <a:path w="7736" h="7624" fill="none" extrusionOk="0">
                  <a:moveTo>
                    <a:pt x="7735" y="7624"/>
                  </a:moveTo>
                  <a:lnTo>
                    <a:pt x="7735" y="0"/>
                  </a:lnTo>
                  <a:lnTo>
                    <a:pt x="0" y="0"/>
                  </a:lnTo>
                  <a:lnTo>
                    <a:pt x="0" y="7624"/>
                  </a:lnTo>
                  <a:lnTo>
                    <a:pt x="7735"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43350" y="2379625"/>
              <a:ext cx="192450" cy="190600"/>
            </a:xfrm>
            <a:custGeom>
              <a:avLst/>
              <a:gdLst/>
              <a:ahLst/>
              <a:cxnLst/>
              <a:rect l="l" t="t" r="r" b="b"/>
              <a:pathLst>
                <a:path w="7698" h="7624" fill="none" extrusionOk="0">
                  <a:moveTo>
                    <a:pt x="7698" y="7624"/>
                  </a:moveTo>
                  <a:lnTo>
                    <a:pt x="7698" y="0"/>
                  </a:lnTo>
                  <a:lnTo>
                    <a:pt x="0" y="0"/>
                  </a:lnTo>
                  <a:lnTo>
                    <a:pt x="0" y="7624"/>
                  </a:lnTo>
                  <a:lnTo>
                    <a:pt x="7698"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835775" y="2379625"/>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6029150" y="2379625"/>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6222525" y="2379625"/>
              <a:ext cx="192475" cy="190600"/>
            </a:xfrm>
            <a:custGeom>
              <a:avLst/>
              <a:gdLst/>
              <a:ahLst/>
              <a:cxnLst/>
              <a:rect l="l" t="t" r="r" b="b"/>
              <a:pathLst>
                <a:path w="7699" h="7624" fill="none" extrusionOk="0">
                  <a:moveTo>
                    <a:pt x="7699" y="7624"/>
                  </a:moveTo>
                  <a:lnTo>
                    <a:pt x="7699" y="0"/>
                  </a:lnTo>
                  <a:lnTo>
                    <a:pt x="1" y="0"/>
                  </a:lnTo>
                  <a:lnTo>
                    <a:pt x="1" y="7624"/>
                  </a:lnTo>
                  <a:lnTo>
                    <a:pt x="7699"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6414975" y="2379625"/>
              <a:ext cx="193400" cy="190600"/>
            </a:xfrm>
            <a:custGeom>
              <a:avLst/>
              <a:gdLst/>
              <a:ahLst/>
              <a:cxnLst/>
              <a:rect l="l" t="t" r="r" b="b"/>
              <a:pathLst>
                <a:path w="7736" h="7624" fill="none" extrusionOk="0">
                  <a:moveTo>
                    <a:pt x="7736" y="7624"/>
                  </a:moveTo>
                  <a:lnTo>
                    <a:pt x="7736" y="0"/>
                  </a:lnTo>
                  <a:lnTo>
                    <a:pt x="1" y="0"/>
                  </a:lnTo>
                  <a:lnTo>
                    <a:pt x="1" y="7624"/>
                  </a:lnTo>
                  <a:lnTo>
                    <a:pt x="7736"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6608350" y="2379625"/>
              <a:ext cx="192475" cy="190600"/>
            </a:xfrm>
            <a:custGeom>
              <a:avLst/>
              <a:gdLst/>
              <a:ahLst/>
              <a:cxnLst/>
              <a:rect l="l" t="t" r="r" b="b"/>
              <a:pathLst>
                <a:path w="7699" h="7624" fill="none" extrusionOk="0">
                  <a:moveTo>
                    <a:pt x="1" y="7624"/>
                  </a:moveTo>
                  <a:lnTo>
                    <a:pt x="7699" y="7624"/>
                  </a:lnTo>
                  <a:lnTo>
                    <a:pt x="7699"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6800800" y="2379625"/>
              <a:ext cx="193400" cy="190600"/>
            </a:xfrm>
            <a:custGeom>
              <a:avLst/>
              <a:gdLst/>
              <a:ahLst/>
              <a:cxnLst/>
              <a:rect l="l" t="t" r="r" b="b"/>
              <a:pathLst>
                <a:path w="7736" h="7624" fill="none" extrusionOk="0">
                  <a:moveTo>
                    <a:pt x="1" y="7624"/>
                  </a:moveTo>
                  <a:lnTo>
                    <a:pt x="7736" y="7624"/>
                  </a:lnTo>
                  <a:lnTo>
                    <a:pt x="7736"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994175" y="2379625"/>
              <a:ext cx="192475" cy="190600"/>
            </a:xfrm>
            <a:custGeom>
              <a:avLst/>
              <a:gdLst/>
              <a:ahLst/>
              <a:cxnLst/>
              <a:rect l="l" t="t" r="r" b="b"/>
              <a:pathLst>
                <a:path w="7699" h="7624" fill="none" extrusionOk="0">
                  <a:moveTo>
                    <a:pt x="1" y="7624"/>
                  </a:moveTo>
                  <a:lnTo>
                    <a:pt x="7699" y="7624"/>
                  </a:lnTo>
                  <a:lnTo>
                    <a:pt x="7699"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7186625" y="2379625"/>
              <a:ext cx="193400" cy="190600"/>
            </a:xfrm>
            <a:custGeom>
              <a:avLst/>
              <a:gdLst/>
              <a:ahLst/>
              <a:cxnLst/>
              <a:rect l="l" t="t" r="r" b="b"/>
              <a:pathLst>
                <a:path w="7736" h="7624" fill="none" extrusionOk="0">
                  <a:moveTo>
                    <a:pt x="1" y="7624"/>
                  </a:moveTo>
                  <a:lnTo>
                    <a:pt x="7736" y="7624"/>
                  </a:lnTo>
                  <a:lnTo>
                    <a:pt x="7736"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239975" y="257020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433350" y="2570200"/>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625800" y="257020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819175" y="2570200"/>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1011625" y="257020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1205000" y="2570200"/>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1397450" y="257020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1590825" y="257020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1784200" y="2570200"/>
              <a:ext cx="192450" cy="191550"/>
            </a:xfrm>
            <a:custGeom>
              <a:avLst/>
              <a:gdLst/>
              <a:ahLst/>
              <a:cxnLst/>
              <a:rect l="l" t="t" r="r" b="b"/>
              <a:pathLst>
                <a:path w="7698"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1976625" y="2570200"/>
              <a:ext cx="193400" cy="191550"/>
            </a:xfrm>
            <a:custGeom>
              <a:avLst/>
              <a:gdLst/>
              <a:ahLst/>
              <a:cxnLst/>
              <a:rect l="l" t="t" r="r" b="b"/>
              <a:pathLst>
                <a:path w="7736" h="7662" fill="none" extrusionOk="0">
                  <a:moveTo>
                    <a:pt x="7736" y="1"/>
                  </a:moveTo>
                  <a:lnTo>
                    <a:pt x="1" y="1"/>
                  </a:lnTo>
                  <a:lnTo>
                    <a:pt x="1" y="7661"/>
                  </a:lnTo>
                  <a:lnTo>
                    <a:pt x="7736" y="7661"/>
                  </a:lnTo>
                  <a:lnTo>
                    <a:pt x="7736"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2170000" y="2570200"/>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2362450" y="2570200"/>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2555825" y="2570200"/>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2748275" y="2570200"/>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a:off x="2941650" y="2570200"/>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3135025" y="2570200"/>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3327475" y="2570200"/>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a:off x="3520850" y="2570200"/>
              <a:ext cx="192475" cy="191550"/>
            </a:xfrm>
            <a:custGeom>
              <a:avLst/>
              <a:gdLst/>
              <a:ahLst/>
              <a:cxnLst/>
              <a:rect l="l" t="t" r="r" b="b"/>
              <a:pathLst>
                <a:path w="7699" h="7662" fill="none" extrusionOk="0">
                  <a:moveTo>
                    <a:pt x="7698" y="7661"/>
                  </a:moveTo>
                  <a:lnTo>
                    <a:pt x="7698" y="1"/>
                  </a:lnTo>
                  <a:lnTo>
                    <a:pt x="1" y="1"/>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3713300" y="2570200"/>
              <a:ext cx="193400" cy="191550"/>
            </a:xfrm>
            <a:custGeom>
              <a:avLst/>
              <a:gdLst/>
              <a:ahLst/>
              <a:cxnLst/>
              <a:rect l="l" t="t" r="r" b="b"/>
              <a:pathLst>
                <a:path w="7736" h="7662" fill="none" extrusionOk="0">
                  <a:moveTo>
                    <a:pt x="7736" y="7661"/>
                  </a:moveTo>
                  <a:lnTo>
                    <a:pt x="7736" y="1"/>
                  </a:lnTo>
                  <a:lnTo>
                    <a:pt x="0" y="1"/>
                  </a:lnTo>
                  <a:lnTo>
                    <a:pt x="0"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3906675" y="2570200"/>
              <a:ext cx="192475" cy="191550"/>
            </a:xfrm>
            <a:custGeom>
              <a:avLst/>
              <a:gdLst/>
              <a:ahLst/>
              <a:cxnLst/>
              <a:rect l="l" t="t" r="r" b="b"/>
              <a:pathLst>
                <a:path w="7699" h="7662" fill="none" extrusionOk="0">
                  <a:moveTo>
                    <a:pt x="7698" y="7661"/>
                  </a:moveTo>
                  <a:lnTo>
                    <a:pt x="7698" y="1"/>
                  </a:lnTo>
                  <a:lnTo>
                    <a:pt x="1" y="1"/>
                  </a:lnTo>
                  <a:lnTo>
                    <a:pt x="1"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4099125" y="2570200"/>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4292500" y="2570200"/>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4484950" y="2570200"/>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4678325" y="2570200"/>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a:off x="4871700" y="2570200"/>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a:off x="5064150" y="2570200"/>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a:off x="5257525" y="2570200"/>
              <a:ext cx="192475" cy="191550"/>
            </a:xfrm>
            <a:custGeom>
              <a:avLst/>
              <a:gdLst/>
              <a:ahLst/>
              <a:cxnLst/>
              <a:rect l="l" t="t" r="r" b="b"/>
              <a:pathLst>
                <a:path w="7699"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5449975" y="2570200"/>
              <a:ext cx="193400" cy="191550"/>
            </a:xfrm>
            <a:custGeom>
              <a:avLst/>
              <a:gdLst/>
              <a:ahLst/>
              <a:cxnLst/>
              <a:rect l="l" t="t" r="r" b="b"/>
              <a:pathLst>
                <a:path w="7736" h="7662" fill="none" extrusionOk="0">
                  <a:moveTo>
                    <a:pt x="7735" y="7661"/>
                  </a:moveTo>
                  <a:lnTo>
                    <a:pt x="7735" y="1"/>
                  </a:lnTo>
                  <a:lnTo>
                    <a:pt x="0" y="1"/>
                  </a:lnTo>
                  <a:lnTo>
                    <a:pt x="0" y="7661"/>
                  </a:lnTo>
                  <a:lnTo>
                    <a:pt x="7735"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5643350" y="2570200"/>
              <a:ext cx="192450" cy="191550"/>
            </a:xfrm>
            <a:custGeom>
              <a:avLst/>
              <a:gdLst/>
              <a:ahLst/>
              <a:cxnLst/>
              <a:rect l="l" t="t" r="r" b="b"/>
              <a:pathLst>
                <a:path w="7698" h="7662" fill="none" extrusionOk="0">
                  <a:moveTo>
                    <a:pt x="7698" y="7661"/>
                  </a:moveTo>
                  <a:lnTo>
                    <a:pt x="7698" y="1"/>
                  </a:lnTo>
                  <a:lnTo>
                    <a:pt x="0" y="1"/>
                  </a:lnTo>
                  <a:lnTo>
                    <a:pt x="0" y="7661"/>
                  </a:lnTo>
                  <a:lnTo>
                    <a:pt x="7698"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5835775" y="2570200"/>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6029150" y="2570200"/>
              <a:ext cx="193400" cy="191550"/>
            </a:xfrm>
            <a:custGeom>
              <a:avLst/>
              <a:gdLst/>
              <a:ahLst/>
              <a:cxnLst/>
              <a:rect l="l" t="t" r="r" b="b"/>
              <a:pathLst>
                <a:path w="7736" h="7662" fill="none" extrusionOk="0">
                  <a:moveTo>
                    <a:pt x="7736" y="7661"/>
                  </a:moveTo>
                  <a:lnTo>
                    <a:pt x="7736" y="1"/>
                  </a:lnTo>
                  <a:lnTo>
                    <a:pt x="1" y="1"/>
                  </a:lnTo>
                  <a:lnTo>
                    <a:pt x="1" y="7661"/>
                  </a:lnTo>
                  <a:lnTo>
                    <a:pt x="7736"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6222525" y="2570200"/>
              <a:ext cx="192475" cy="191550"/>
            </a:xfrm>
            <a:custGeom>
              <a:avLst/>
              <a:gdLst/>
              <a:ahLst/>
              <a:cxnLst/>
              <a:rect l="l" t="t" r="r" b="b"/>
              <a:pathLst>
                <a:path w="7699" h="7662" fill="none" extrusionOk="0">
                  <a:moveTo>
                    <a:pt x="7699" y="7661"/>
                  </a:moveTo>
                  <a:lnTo>
                    <a:pt x="7699" y="1"/>
                  </a:lnTo>
                  <a:lnTo>
                    <a:pt x="1" y="1"/>
                  </a:lnTo>
                  <a:lnTo>
                    <a:pt x="1" y="7661"/>
                  </a:lnTo>
                  <a:lnTo>
                    <a:pt x="7699"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6414975" y="2570200"/>
              <a:ext cx="193400" cy="191550"/>
            </a:xfrm>
            <a:custGeom>
              <a:avLst/>
              <a:gdLst/>
              <a:ahLst/>
              <a:cxnLst/>
              <a:rect l="l" t="t" r="r" b="b"/>
              <a:pathLst>
                <a:path w="7736" h="7662" fill="none" extrusionOk="0">
                  <a:moveTo>
                    <a:pt x="1" y="7661"/>
                  </a:moveTo>
                  <a:lnTo>
                    <a:pt x="7736" y="7661"/>
                  </a:lnTo>
                  <a:lnTo>
                    <a:pt x="7736"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6608350" y="2570200"/>
              <a:ext cx="192475" cy="191550"/>
            </a:xfrm>
            <a:custGeom>
              <a:avLst/>
              <a:gdLst/>
              <a:ahLst/>
              <a:cxnLst/>
              <a:rect l="l" t="t" r="r" b="b"/>
              <a:pathLst>
                <a:path w="7699" h="7662" fill="none" extrusionOk="0">
                  <a:moveTo>
                    <a:pt x="1" y="7661"/>
                  </a:moveTo>
                  <a:lnTo>
                    <a:pt x="7699" y="7661"/>
                  </a:lnTo>
                  <a:lnTo>
                    <a:pt x="7699"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a:off x="6800800" y="2570200"/>
              <a:ext cx="193400" cy="191550"/>
            </a:xfrm>
            <a:custGeom>
              <a:avLst/>
              <a:gdLst/>
              <a:ahLst/>
              <a:cxnLst/>
              <a:rect l="l" t="t" r="r" b="b"/>
              <a:pathLst>
                <a:path w="7736" h="7662" fill="none" extrusionOk="0">
                  <a:moveTo>
                    <a:pt x="1" y="7661"/>
                  </a:moveTo>
                  <a:lnTo>
                    <a:pt x="7736" y="7661"/>
                  </a:lnTo>
                  <a:lnTo>
                    <a:pt x="7736"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6994175" y="2570200"/>
              <a:ext cx="192475" cy="191550"/>
            </a:xfrm>
            <a:custGeom>
              <a:avLst/>
              <a:gdLst/>
              <a:ahLst/>
              <a:cxnLst/>
              <a:rect l="l" t="t" r="r" b="b"/>
              <a:pathLst>
                <a:path w="7699" h="7662" fill="none" extrusionOk="0">
                  <a:moveTo>
                    <a:pt x="1" y="7661"/>
                  </a:moveTo>
                  <a:lnTo>
                    <a:pt x="7699" y="7661"/>
                  </a:lnTo>
                  <a:lnTo>
                    <a:pt x="7699"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7186625" y="2570200"/>
              <a:ext cx="193400" cy="191550"/>
            </a:xfrm>
            <a:custGeom>
              <a:avLst/>
              <a:gdLst/>
              <a:ahLst/>
              <a:cxnLst/>
              <a:rect l="l" t="t" r="r" b="b"/>
              <a:pathLst>
                <a:path w="7736" h="7662" fill="none" extrusionOk="0">
                  <a:moveTo>
                    <a:pt x="1" y="7661"/>
                  </a:moveTo>
                  <a:lnTo>
                    <a:pt x="7736" y="7661"/>
                  </a:lnTo>
                  <a:lnTo>
                    <a:pt x="7736"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239975" y="2761725"/>
              <a:ext cx="193400" cy="191525"/>
            </a:xfrm>
            <a:custGeom>
              <a:avLst/>
              <a:gdLst/>
              <a:ahLst/>
              <a:cxnLst/>
              <a:rect l="l" t="t" r="r" b="b"/>
              <a:pathLst>
                <a:path w="7736" h="7661"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433350" y="2761725"/>
              <a:ext cx="192475" cy="191525"/>
            </a:xfrm>
            <a:custGeom>
              <a:avLst/>
              <a:gdLst/>
              <a:ahLst/>
              <a:cxnLst/>
              <a:rect l="l" t="t" r="r" b="b"/>
              <a:pathLst>
                <a:path w="7699" h="7661"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625800" y="2761725"/>
              <a:ext cx="193400" cy="191525"/>
            </a:xfrm>
            <a:custGeom>
              <a:avLst/>
              <a:gdLst/>
              <a:ahLst/>
              <a:cxnLst/>
              <a:rect l="l" t="t" r="r" b="b"/>
              <a:pathLst>
                <a:path w="7736" h="7661"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819175" y="2761725"/>
              <a:ext cx="192475" cy="191525"/>
            </a:xfrm>
            <a:custGeom>
              <a:avLst/>
              <a:gdLst/>
              <a:ahLst/>
              <a:cxnLst/>
              <a:rect l="l" t="t" r="r" b="b"/>
              <a:pathLst>
                <a:path w="7699" h="7661"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1011625" y="2761725"/>
              <a:ext cx="193400" cy="191525"/>
            </a:xfrm>
            <a:custGeom>
              <a:avLst/>
              <a:gdLst/>
              <a:ahLst/>
              <a:cxnLst/>
              <a:rect l="l" t="t" r="r" b="b"/>
              <a:pathLst>
                <a:path w="7736" h="7661"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1205000" y="2761725"/>
              <a:ext cx="192475" cy="191525"/>
            </a:xfrm>
            <a:custGeom>
              <a:avLst/>
              <a:gdLst/>
              <a:ahLst/>
              <a:cxnLst/>
              <a:rect l="l" t="t" r="r" b="b"/>
              <a:pathLst>
                <a:path w="7699" h="7661"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1397450" y="2761725"/>
              <a:ext cx="193400" cy="191525"/>
            </a:xfrm>
            <a:custGeom>
              <a:avLst/>
              <a:gdLst/>
              <a:ahLst/>
              <a:cxnLst/>
              <a:rect l="l" t="t" r="r" b="b"/>
              <a:pathLst>
                <a:path w="7736" h="7661"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a:off x="1590825" y="2761725"/>
              <a:ext cx="193400" cy="191525"/>
            </a:xfrm>
            <a:custGeom>
              <a:avLst/>
              <a:gdLst/>
              <a:ahLst/>
              <a:cxnLst/>
              <a:rect l="l" t="t" r="r" b="b"/>
              <a:pathLst>
                <a:path w="7736" h="7661"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a:off x="1784200" y="2761725"/>
              <a:ext cx="192450" cy="191525"/>
            </a:xfrm>
            <a:custGeom>
              <a:avLst/>
              <a:gdLst/>
              <a:ahLst/>
              <a:cxnLst/>
              <a:rect l="l" t="t" r="r" b="b"/>
              <a:pathLst>
                <a:path w="7698" h="7661"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1976625" y="2761725"/>
              <a:ext cx="193400" cy="191525"/>
            </a:xfrm>
            <a:custGeom>
              <a:avLst/>
              <a:gdLst/>
              <a:ahLst/>
              <a:cxnLst/>
              <a:rect l="l" t="t" r="r" b="b"/>
              <a:pathLst>
                <a:path w="7736" h="7661" fill="none" extrusionOk="0">
                  <a:moveTo>
                    <a:pt x="7736" y="0"/>
                  </a:moveTo>
                  <a:lnTo>
                    <a:pt x="1" y="0"/>
                  </a:lnTo>
                  <a:lnTo>
                    <a:pt x="1" y="7661"/>
                  </a:lnTo>
                  <a:lnTo>
                    <a:pt x="7736" y="7661"/>
                  </a:lnTo>
                  <a:lnTo>
                    <a:pt x="7736"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2170000" y="2761725"/>
              <a:ext cx="192475" cy="191525"/>
            </a:xfrm>
            <a:custGeom>
              <a:avLst/>
              <a:gdLst/>
              <a:ahLst/>
              <a:cxnLst/>
              <a:rect l="l" t="t" r="r" b="b"/>
              <a:pathLst>
                <a:path w="7699" h="7661" fill="none" extrusionOk="0">
                  <a:moveTo>
                    <a:pt x="1" y="0"/>
                  </a:moveTo>
                  <a:lnTo>
                    <a:pt x="1" y="7661"/>
                  </a:lnTo>
                  <a:lnTo>
                    <a:pt x="7699" y="7661"/>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2362450" y="276172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2555825" y="2761725"/>
              <a:ext cx="192475" cy="191525"/>
            </a:xfrm>
            <a:custGeom>
              <a:avLst/>
              <a:gdLst/>
              <a:ahLst/>
              <a:cxnLst/>
              <a:rect l="l" t="t" r="r" b="b"/>
              <a:pathLst>
                <a:path w="7699" h="7661" fill="none" extrusionOk="0">
                  <a:moveTo>
                    <a:pt x="1" y="0"/>
                  </a:moveTo>
                  <a:lnTo>
                    <a:pt x="1" y="7661"/>
                  </a:lnTo>
                  <a:lnTo>
                    <a:pt x="7699" y="7661"/>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2748275" y="276172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2941650" y="276172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3135025" y="2761725"/>
              <a:ext cx="192475" cy="191525"/>
            </a:xfrm>
            <a:custGeom>
              <a:avLst/>
              <a:gdLst/>
              <a:ahLst/>
              <a:cxnLst/>
              <a:rect l="l" t="t" r="r" b="b"/>
              <a:pathLst>
                <a:path w="7699" h="7661" fill="none" extrusionOk="0">
                  <a:moveTo>
                    <a:pt x="1" y="0"/>
                  </a:moveTo>
                  <a:lnTo>
                    <a:pt x="1" y="7661"/>
                  </a:lnTo>
                  <a:lnTo>
                    <a:pt x="7699" y="7661"/>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3327475" y="276172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3520850" y="2761725"/>
              <a:ext cx="192475" cy="191525"/>
            </a:xfrm>
            <a:custGeom>
              <a:avLst/>
              <a:gdLst/>
              <a:ahLst/>
              <a:cxnLst/>
              <a:rect l="l" t="t" r="r" b="b"/>
              <a:pathLst>
                <a:path w="7699" h="7661" fill="none" extrusionOk="0">
                  <a:moveTo>
                    <a:pt x="1" y="0"/>
                  </a:moveTo>
                  <a:lnTo>
                    <a:pt x="1" y="7661"/>
                  </a:lnTo>
                  <a:lnTo>
                    <a:pt x="7698" y="7661"/>
                  </a:lnTo>
                  <a:lnTo>
                    <a:pt x="7698"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3713300" y="2761725"/>
              <a:ext cx="193400" cy="191525"/>
            </a:xfrm>
            <a:custGeom>
              <a:avLst/>
              <a:gdLst/>
              <a:ahLst/>
              <a:cxnLst/>
              <a:rect l="l" t="t" r="r" b="b"/>
              <a:pathLst>
                <a:path w="7736" h="7661" fill="none" extrusionOk="0">
                  <a:moveTo>
                    <a:pt x="0" y="0"/>
                  </a:moveTo>
                  <a:lnTo>
                    <a:pt x="0" y="7661"/>
                  </a:lnTo>
                  <a:lnTo>
                    <a:pt x="7736" y="7661"/>
                  </a:lnTo>
                  <a:lnTo>
                    <a:pt x="7736"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3906675" y="2761725"/>
              <a:ext cx="192475" cy="191525"/>
            </a:xfrm>
            <a:custGeom>
              <a:avLst/>
              <a:gdLst/>
              <a:ahLst/>
              <a:cxnLst/>
              <a:rect l="l" t="t" r="r" b="b"/>
              <a:pathLst>
                <a:path w="7699" h="7661" fill="none" extrusionOk="0">
                  <a:moveTo>
                    <a:pt x="1" y="0"/>
                  </a:moveTo>
                  <a:lnTo>
                    <a:pt x="1" y="7661"/>
                  </a:lnTo>
                  <a:lnTo>
                    <a:pt x="7698" y="7661"/>
                  </a:lnTo>
                  <a:lnTo>
                    <a:pt x="7698"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4099125" y="276172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4292500" y="2761725"/>
              <a:ext cx="192475" cy="191525"/>
            </a:xfrm>
            <a:custGeom>
              <a:avLst/>
              <a:gdLst/>
              <a:ahLst/>
              <a:cxnLst/>
              <a:rect l="l" t="t" r="r" b="b"/>
              <a:pathLst>
                <a:path w="7699"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4484950" y="276172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4678325" y="276172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3"/>
            <p:cNvSpPr/>
            <p:nvPr/>
          </p:nvSpPr>
          <p:spPr>
            <a:xfrm>
              <a:off x="4871700" y="2761725"/>
              <a:ext cx="192475" cy="191525"/>
            </a:xfrm>
            <a:custGeom>
              <a:avLst/>
              <a:gdLst/>
              <a:ahLst/>
              <a:cxnLst/>
              <a:rect l="l" t="t" r="r" b="b"/>
              <a:pathLst>
                <a:path w="7699"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a:off x="5064150" y="276172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5257525" y="2761725"/>
              <a:ext cx="192475" cy="191525"/>
            </a:xfrm>
            <a:custGeom>
              <a:avLst/>
              <a:gdLst/>
              <a:ahLst/>
              <a:cxnLst/>
              <a:rect l="l" t="t" r="r" b="b"/>
              <a:pathLst>
                <a:path w="7699"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5449975" y="276172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a:off x="5643350" y="2761725"/>
              <a:ext cx="192450" cy="191525"/>
            </a:xfrm>
            <a:custGeom>
              <a:avLst/>
              <a:gdLst/>
              <a:ahLst/>
              <a:cxnLst/>
              <a:rect l="l" t="t" r="r" b="b"/>
              <a:pathLst>
                <a:path w="7698"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a:off x="5835775" y="276172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6029150" y="276172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6222525" y="2761725"/>
              <a:ext cx="192475" cy="191525"/>
            </a:xfrm>
            <a:custGeom>
              <a:avLst/>
              <a:gdLst/>
              <a:ahLst/>
              <a:cxnLst/>
              <a:rect l="l" t="t" r="r" b="b"/>
              <a:pathLst>
                <a:path w="7699" h="7661" fill="none" extrusionOk="0">
                  <a:moveTo>
                    <a:pt x="1" y="7661"/>
                  </a:moveTo>
                  <a:lnTo>
                    <a:pt x="7699" y="7661"/>
                  </a:lnTo>
                  <a:lnTo>
                    <a:pt x="7699" y="0"/>
                  </a:lnTo>
                  <a:lnTo>
                    <a:pt x="1" y="0"/>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6414975" y="2761725"/>
              <a:ext cx="193400" cy="191525"/>
            </a:xfrm>
            <a:custGeom>
              <a:avLst/>
              <a:gdLst/>
              <a:ahLst/>
              <a:cxnLst/>
              <a:rect l="l" t="t" r="r" b="b"/>
              <a:pathLst>
                <a:path w="7736" h="7661" fill="none" extrusionOk="0">
                  <a:moveTo>
                    <a:pt x="1" y="7661"/>
                  </a:moveTo>
                  <a:lnTo>
                    <a:pt x="7736" y="7661"/>
                  </a:lnTo>
                  <a:lnTo>
                    <a:pt x="7736" y="0"/>
                  </a:lnTo>
                  <a:lnTo>
                    <a:pt x="1" y="0"/>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a:off x="6608350" y="2761725"/>
              <a:ext cx="192475" cy="191525"/>
            </a:xfrm>
            <a:custGeom>
              <a:avLst/>
              <a:gdLst/>
              <a:ahLst/>
              <a:cxnLst/>
              <a:rect l="l" t="t" r="r" b="b"/>
              <a:pathLst>
                <a:path w="7699" h="7661" fill="none" extrusionOk="0">
                  <a:moveTo>
                    <a:pt x="1" y="7661"/>
                  </a:moveTo>
                  <a:lnTo>
                    <a:pt x="7699" y="7661"/>
                  </a:lnTo>
                  <a:lnTo>
                    <a:pt x="7699" y="0"/>
                  </a:lnTo>
                  <a:lnTo>
                    <a:pt x="1" y="0"/>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6800800" y="2761725"/>
              <a:ext cx="193400" cy="191525"/>
            </a:xfrm>
            <a:custGeom>
              <a:avLst/>
              <a:gdLst/>
              <a:ahLst/>
              <a:cxnLst/>
              <a:rect l="l" t="t" r="r" b="b"/>
              <a:pathLst>
                <a:path w="7736" h="7661" fill="none" extrusionOk="0">
                  <a:moveTo>
                    <a:pt x="1" y="7661"/>
                  </a:moveTo>
                  <a:lnTo>
                    <a:pt x="7736" y="7661"/>
                  </a:lnTo>
                  <a:lnTo>
                    <a:pt x="7736" y="0"/>
                  </a:lnTo>
                  <a:lnTo>
                    <a:pt x="1" y="0"/>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6994175" y="2761725"/>
              <a:ext cx="192475" cy="191525"/>
            </a:xfrm>
            <a:custGeom>
              <a:avLst/>
              <a:gdLst/>
              <a:ahLst/>
              <a:cxnLst/>
              <a:rect l="l" t="t" r="r" b="b"/>
              <a:pathLst>
                <a:path w="7699" h="7661" fill="none" extrusionOk="0">
                  <a:moveTo>
                    <a:pt x="1" y="7661"/>
                  </a:moveTo>
                  <a:lnTo>
                    <a:pt x="7699" y="7661"/>
                  </a:lnTo>
                  <a:lnTo>
                    <a:pt x="7699" y="0"/>
                  </a:lnTo>
                  <a:lnTo>
                    <a:pt x="1" y="0"/>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7186625" y="2761725"/>
              <a:ext cx="193400" cy="191525"/>
            </a:xfrm>
            <a:custGeom>
              <a:avLst/>
              <a:gdLst/>
              <a:ahLst/>
              <a:cxnLst/>
              <a:rect l="l" t="t" r="r" b="b"/>
              <a:pathLst>
                <a:path w="7736" h="7661" fill="none" extrusionOk="0">
                  <a:moveTo>
                    <a:pt x="1" y="7661"/>
                  </a:moveTo>
                  <a:lnTo>
                    <a:pt x="7736" y="7661"/>
                  </a:lnTo>
                  <a:lnTo>
                    <a:pt x="7736" y="0"/>
                  </a:lnTo>
                  <a:lnTo>
                    <a:pt x="1" y="0"/>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239975" y="295322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433350" y="2953225"/>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625800" y="295322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819175" y="2953225"/>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1011625" y="295322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1205000" y="2953225"/>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1397450" y="295322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1590825" y="2953225"/>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1784200" y="2953225"/>
              <a:ext cx="192450" cy="191550"/>
            </a:xfrm>
            <a:custGeom>
              <a:avLst/>
              <a:gdLst/>
              <a:ahLst/>
              <a:cxnLst/>
              <a:rect l="l" t="t" r="r" b="b"/>
              <a:pathLst>
                <a:path w="7698"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a:off x="1976625" y="2953225"/>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a:off x="2170000" y="2953225"/>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2362450" y="2953225"/>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2555825" y="2953225"/>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748275" y="2953225"/>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2941650" y="2953225"/>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3135025" y="2953225"/>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3327475" y="2953225"/>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3520850" y="2953225"/>
              <a:ext cx="192475" cy="191550"/>
            </a:xfrm>
            <a:custGeom>
              <a:avLst/>
              <a:gdLst/>
              <a:ahLst/>
              <a:cxnLst/>
              <a:rect l="l" t="t" r="r" b="b"/>
              <a:pathLst>
                <a:path w="7699" h="7662" fill="none" extrusionOk="0">
                  <a:moveTo>
                    <a:pt x="1" y="1"/>
                  </a:moveTo>
                  <a:lnTo>
                    <a:pt x="1" y="7661"/>
                  </a:lnTo>
                  <a:lnTo>
                    <a:pt x="7698" y="7661"/>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3713300" y="2953225"/>
              <a:ext cx="193400" cy="191550"/>
            </a:xfrm>
            <a:custGeom>
              <a:avLst/>
              <a:gdLst/>
              <a:ahLst/>
              <a:cxnLst/>
              <a:rect l="l" t="t" r="r" b="b"/>
              <a:pathLst>
                <a:path w="7736" h="7662" fill="none" extrusionOk="0">
                  <a:moveTo>
                    <a:pt x="0" y="1"/>
                  </a:moveTo>
                  <a:lnTo>
                    <a:pt x="0" y="7661"/>
                  </a:lnTo>
                  <a:lnTo>
                    <a:pt x="7736" y="7661"/>
                  </a:lnTo>
                  <a:lnTo>
                    <a:pt x="7736"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3906675" y="2953225"/>
              <a:ext cx="192475" cy="191550"/>
            </a:xfrm>
            <a:custGeom>
              <a:avLst/>
              <a:gdLst/>
              <a:ahLst/>
              <a:cxnLst/>
              <a:rect l="l" t="t" r="r" b="b"/>
              <a:pathLst>
                <a:path w="7699" h="7662" fill="none" extrusionOk="0">
                  <a:moveTo>
                    <a:pt x="1" y="1"/>
                  </a:moveTo>
                  <a:lnTo>
                    <a:pt x="1" y="7661"/>
                  </a:lnTo>
                  <a:lnTo>
                    <a:pt x="7698" y="7661"/>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4099125" y="2953225"/>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4292500" y="2953225"/>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4484950" y="2953225"/>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4678325" y="2953225"/>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4871700" y="2953225"/>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5064150" y="2953225"/>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5257525" y="2953225"/>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5449975" y="2953225"/>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5643350" y="2953225"/>
              <a:ext cx="192450" cy="191550"/>
            </a:xfrm>
            <a:custGeom>
              <a:avLst/>
              <a:gdLst/>
              <a:ahLst/>
              <a:cxnLst/>
              <a:rect l="l" t="t" r="r" b="b"/>
              <a:pathLst>
                <a:path w="7698"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5835775" y="2953225"/>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6029150" y="2953225"/>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6222525" y="2953225"/>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6414975" y="2953225"/>
              <a:ext cx="193400" cy="191550"/>
            </a:xfrm>
            <a:custGeom>
              <a:avLst/>
              <a:gdLst/>
              <a:ahLst/>
              <a:cxnLst/>
              <a:rect l="l" t="t" r="r" b="b"/>
              <a:pathLst>
                <a:path w="7736" h="7662" fill="none" extrusionOk="0">
                  <a:moveTo>
                    <a:pt x="1" y="7661"/>
                  </a:moveTo>
                  <a:lnTo>
                    <a:pt x="7736" y="7661"/>
                  </a:lnTo>
                  <a:lnTo>
                    <a:pt x="7736"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6608350" y="2953225"/>
              <a:ext cx="192475" cy="191550"/>
            </a:xfrm>
            <a:custGeom>
              <a:avLst/>
              <a:gdLst/>
              <a:ahLst/>
              <a:cxnLst/>
              <a:rect l="l" t="t" r="r" b="b"/>
              <a:pathLst>
                <a:path w="7699" h="7662" fill="none" extrusionOk="0">
                  <a:moveTo>
                    <a:pt x="1" y="7661"/>
                  </a:moveTo>
                  <a:lnTo>
                    <a:pt x="7699" y="7661"/>
                  </a:lnTo>
                  <a:lnTo>
                    <a:pt x="7699"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6800800" y="2953225"/>
              <a:ext cx="193400" cy="191550"/>
            </a:xfrm>
            <a:custGeom>
              <a:avLst/>
              <a:gdLst/>
              <a:ahLst/>
              <a:cxnLst/>
              <a:rect l="l" t="t" r="r" b="b"/>
              <a:pathLst>
                <a:path w="7736" h="7662" fill="none" extrusionOk="0">
                  <a:moveTo>
                    <a:pt x="1" y="7661"/>
                  </a:moveTo>
                  <a:lnTo>
                    <a:pt x="7736" y="7661"/>
                  </a:lnTo>
                  <a:lnTo>
                    <a:pt x="7736"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6994175" y="2953225"/>
              <a:ext cx="192475" cy="191550"/>
            </a:xfrm>
            <a:custGeom>
              <a:avLst/>
              <a:gdLst/>
              <a:ahLst/>
              <a:cxnLst/>
              <a:rect l="l" t="t" r="r" b="b"/>
              <a:pathLst>
                <a:path w="7699" h="7662" fill="none" extrusionOk="0">
                  <a:moveTo>
                    <a:pt x="1" y="7661"/>
                  </a:moveTo>
                  <a:lnTo>
                    <a:pt x="7699" y="7661"/>
                  </a:lnTo>
                  <a:lnTo>
                    <a:pt x="7699"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7186625" y="2953225"/>
              <a:ext cx="193400" cy="191550"/>
            </a:xfrm>
            <a:custGeom>
              <a:avLst/>
              <a:gdLst/>
              <a:ahLst/>
              <a:cxnLst/>
              <a:rect l="l" t="t" r="r" b="b"/>
              <a:pathLst>
                <a:path w="7736" h="7662" fill="none" extrusionOk="0">
                  <a:moveTo>
                    <a:pt x="1" y="7661"/>
                  </a:moveTo>
                  <a:lnTo>
                    <a:pt x="7736" y="7661"/>
                  </a:lnTo>
                  <a:lnTo>
                    <a:pt x="7736"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239975" y="3144750"/>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433350" y="3144750"/>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625800" y="3144750"/>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819175" y="3144750"/>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011625" y="3144750"/>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1205000" y="3144750"/>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1397450" y="3144750"/>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1590825" y="3144750"/>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784200" y="3144750"/>
              <a:ext cx="192450" cy="190600"/>
            </a:xfrm>
            <a:custGeom>
              <a:avLst/>
              <a:gdLst/>
              <a:ahLst/>
              <a:cxnLst/>
              <a:rect l="l" t="t" r="r" b="b"/>
              <a:pathLst>
                <a:path w="7698"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1976625" y="3144750"/>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2170000" y="3144750"/>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3"/>
            <p:cNvSpPr/>
            <p:nvPr/>
          </p:nvSpPr>
          <p:spPr>
            <a:xfrm>
              <a:off x="2362450" y="3144750"/>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2555825" y="3144750"/>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2748275" y="3144750"/>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2941650" y="3144750"/>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3135025" y="3144750"/>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327475" y="3144750"/>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520850" y="3144750"/>
              <a:ext cx="192475" cy="190600"/>
            </a:xfrm>
            <a:custGeom>
              <a:avLst/>
              <a:gdLst/>
              <a:ahLst/>
              <a:cxnLst/>
              <a:rect l="l" t="t" r="r" b="b"/>
              <a:pathLst>
                <a:path w="7699" h="7624" fill="none" extrusionOk="0">
                  <a:moveTo>
                    <a:pt x="1" y="0"/>
                  </a:moveTo>
                  <a:lnTo>
                    <a:pt x="1" y="7624"/>
                  </a:lnTo>
                  <a:lnTo>
                    <a:pt x="7698" y="7624"/>
                  </a:lnTo>
                  <a:lnTo>
                    <a:pt x="7698"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713300" y="3144750"/>
              <a:ext cx="193400" cy="190600"/>
            </a:xfrm>
            <a:custGeom>
              <a:avLst/>
              <a:gdLst/>
              <a:ahLst/>
              <a:cxnLst/>
              <a:rect l="l" t="t" r="r" b="b"/>
              <a:pathLst>
                <a:path w="7736" h="7624" fill="none" extrusionOk="0">
                  <a:moveTo>
                    <a:pt x="0" y="0"/>
                  </a:moveTo>
                  <a:lnTo>
                    <a:pt x="0" y="7624"/>
                  </a:lnTo>
                  <a:lnTo>
                    <a:pt x="7736" y="7624"/>
                  </a:lnTo>
                  <a:lnTo>
                    <a:pt x="7736"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06675" y="3144750"/>
              <a:ext cx="192475" cy="190600"/>
            </a:xfrm>
            <a:custGeom>
              <a:avLst/>
              <a:gdLst/>
              <a:ahLst/>
              <a:cxnLst/>
              <a:rect l="l" t="t" r="r" b="b"/>
              <a:pathLst>
                <a:path w="7699" h="7624" fill="none" extrusionOk="0">
                  <a:moveTo>
                    <a:pt x="1" y="0"/>
                  </a:moveTo>
                  <a:lnTo>
                    <a:pt x="1" y="7624"/>
                  </a:lnTo>
                  <a:lnTo>
                    <a:pt x="7698" y="7624"/>
                  </a:lnTo>
                  <a:lnTo>
                    <a:pt x="7698"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99125" y="3144750"/>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292500" y="3144750"/>
              <a:ext cx="192475" cy="190600"/>
            </a:xfrm>
            <a:custGeom>
              <a:avLst/>
              <a:gdLst/>
              <a:ahLst/>
              <a:cxnLst/>
              <a:rect l="l" t="t" r="r" b="b"/>
              <a:pathLst>
                <a:path w="7699"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4484950" y="3144750"/>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4678325" y="3144750"/>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4871700" y="3144750"/>
              <a:ext cx="192475" cy="190600"/>
            </a:xfrm>
            <a:custGeom>
              <a:avLst/>
              <a:gdLst/>
              <a:ahLst/>
              <a:cxnLst/>
              <a:rect l="l" t="t" r="r" b="b"/>
              <a:pathLst>
                <a:path w="7699"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5064150" y="3144750"/>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5257525" y="3144750"/>
              <a:ext cx="192475" cy="190600"/>
            </a:xfrm>
            <a:custGeom>
              <a:avLst/>
              <a:gdLst/>
              <a:ahLst/>
              <a:cxnLst/>
              <a:rect l="l" t="t" r="r" b="b"/>
              <a:pathLst>
                <a:path w="7699"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5449975" y="3144750"/>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5643350" y="3144750"/>
              <a:ext cx="192450" cy="190600"/>
            </a:xfrm>
            <a:custGeom>
              <a:avLst/>
              <a:gdLst/>
              <a:ahLst/>
              <a:cxnLst/>
              <a:rect l="l" t="t" r="r" b="b"/>
              <a:pathLst>
                <a:path w="7698"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5835775" y="3144750"/>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6029150" y="3144750"/>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6222525" y="3144750"/>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6414975" y="3144750"/>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6608350" y="3144750"/>
              <a:ext cx="192475" cy="190600"/>
            </a:xfrm>
            <a:custGeom>
              <a:avLst/>
              <a:gdLst/>
              <a:ahLst/>
              <a:cxnLst/>
              <a:rect l="l" t="t" r="r" b="b"/>
              <a:pathLst>
                <a:path w="7699" h="7624" fill="none" extrusionOk="0">
                  <a:moveTo>
                    <a:pt x="1" y="7624"/>
                  </a:moveTo>
                  <a:lnTo>
                    <a:pt x="7699" y="7624"/>
                  </a:lnTo>
                  <a:lnTo>
                    <a:pt x="7699"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6800800" y="3144750"/>
              <a:ext cx="193400" cy="190600"/>
            </a:xfrm>
            <a:custGeom>
              <a:avLst/>
              <a:gdLst/>
              <a:ahLst/>
              <a:cxnLst/>
              <a:rect l="l" t="t" r="r" b="b"/>
              <a:pathLst>
                <a:path w="7736" h="7624" fill="none" extrusionOk="0">
                  <a:moveTo>
                    <a:pt x="1" y="7624"/>
                  </a:moveTo>
                  <a:lnTo>
                    <a:pt x="7736" y="7624"/>
                  </a:lnTo>
                  <a:lnTo>
                    <a:pt x="7736"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6994175" y="3144750"/>
              <a:ext cx="192475" cy="190600"/>
            </a:xfrm>
            <a:custGeom>
              <a:avLst/>
              <a:gdLst/>
              <a:ahLst/>
              <a:cxnLst/>
              <a:rect l="l" t="t" r="r" b="b"/>
              <a:pathLst>
                <a:path w="7699" h="7624" fill="none" extrusionOk="0">
                  <a:moveTo>
                    <a:pt x="1" y="7624"/>
                  </a:moveTo>
                  <a:lnTo>
                    <a:pt x="7699" y="7624"/>
                  </a:lnTo>
                  <a:lnTo>
                    <a:pt x="7699"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7186625" y="3144750"/>
              <a:ext cx="193400" cy="190600"/>
            </a:xfrm>
            <a:custGeom>
              <a:avLst/>
              <a:gdLst/>
              <a:ahLst/>
              <a:cxnLst/>
              <a:rect l="l" t="t" r="r" b="b"/>
              <a:pathLst>
                <a:path w="7736" h="7624" fill="none" extrusionOk="0">
                  <a:moveTo>
                    <a:pt x="1" y="7624"/>
                  </a:moveTo>
                  <a:lnTo>
                    <a:pt x="7736" y="7624"/>
                  </a:lnTo>
                  <a:lnTo>
                    <a:pt x="7736"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239975" y="3335325"/>
              <a:ext cx="193400" cy="191550"/>
            </a:xfrm>
            <a:custGeom>
              <a:avLst/>
              <a:gdLst/>
              <a:ahLst/>
              <a:cxnLst/>
              <a:rect l="l" t="t" r="r" b="b"/>
              <a:pathLst>
                <a:path w="7736" h="7662" fill="none" extrusionOk="0">
                  <a:moveTo>
                    <a:pt x="7735" y="1"/>
                  </a:moveTo>
                  <a:lnTo>
                    <a:pt x="0" y="1"/>
                  </a:lnTo>
                  <a:lnTo>
                    <a:pt x="0" y="7662"/>
                  </a:lnTo>
                  <a:lnTo>
                    <a:pt x="7735" y="7662"/>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433350" y="3335325"/>
              <a:ext cx="192475" cy="191550"/>
            </a:xfrm>
            <a:custGeom>
              <a:avLst/>
              <a:gdLst/>
              <a:ahLst/>
              <a:cxnLst/>
              <a:rect l="l" t="t" r="r" b="b"/>
              <a:pathLst>
                <a:path w="7699" h="7662" fill="none" extrusionOk="0">
                  <a:moveTo>
                    <a:pt x="7698" y="1"/>
                  </a:moveTo>
                  <a:lnTo>
                    <a:pt x="0" y="1"/>
                  </a:lnTo>
                  <a:lnTo>
                    <a:pt x="0" y="7662"/>
                  </a:lnTo>
                  <a:lnTo>
                    <a:pt x="7698" y="7662"/>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625800" y="3335325"/>
              <a:ext cx="193400" cy="191550"/>
            </a:xfrm>
            <a:custGeom>
              <a:avLst/>
              <a:gdLst/>
              <a:ahLst/>
              <a:cxnLst/>
              <a:rect l="l" t="t" r="r" b="b"/>
              <a:pathLst>
                <a:path w="7736" h="7662" fill="none" extrusionOk="0">
                  <a:moveTo>
                    <a:pt x="7735" y="1"/>
                  </a:moveTo>
                  <a:lnTo>
                    <a:pt x="0" y="1"/>
                  </a:lnTo>
                  <a:lnTo>
                    <a:pt x="0" y="7662"/>
                  </a:lnTo>
                  <a:lnTo>
                    <a:pt x="7735" y="7662"/>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819175" y="3335325"/>
              <a:ext cx="192475" cy="191550"/>
            </a:xfrm>
            <a:custGeom>
              <a:avLst/>
              <a:gdLst/>
              <a:ahLst/>
              <a:cxnLst/>
              <a:rect l="l" t="t" r="r" b="b"/>
              <a:pathLst>
                <a:path w="7699" h="7662" fill="none" extrusionOk="0">
                  <a:moveTo>
                    <a:pt x="7698" y="1"/>
                  </a:moveTo>
                  <a:lnTo>
                    <a:pt x="0" y="1"/>
                  </a:lnTo>
                  <a:lnTo>
                    <a:pt x="0" y="7662"/>
                  </a:lnTo>
                  <a:lnTo>
                    <a:pt x="7698" y="7662"/>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1011625" y="3335325"/>
              <a:ext cx="193400" cy="191550"/>
            </a:xfrm>
            <a:custGeom>
              <a:avLst/>
              <a:gdLst/>
              <a:ahLst/>
              <a:cxnLst/>
              <a:rect l="l" t="t" r="r" b="b"/>
              <a:pathLst>
                <a:path w="7736" h="7662" fill="none" extrusionOk="0">
                  <a:moveTo>
                    <a:pt x="7735" y="1"/>
                  </a:moveTo>
                  <a:lnTo>
                    <a:pt x="0" y="1"/>
                  </a:lnTo>
                  <a:lnTo>
                    <a:pt x="0" y="7662"/>
                  </a:lnTo>
                  <a:lnTo>
                    <a:pt x="7735" y="7662"/>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1205000" y="3335325"/>
              <a:ext cx="192475" cy="191550"/>
            </a:xfrm>
            <a:custGeom>
              <a:avLst/>
              <a:gdLst/>
              <a:ahLst/>
              <a:cxnLst/>
              <a:rect l="l" t="t" r="r" b="b"/>
              <a:pathLst>
                <a:path w="7699" h="7662" fill="none" extrusionOk="0">
                  <a:moveTo>
                    <a:pt x="7698" y="1"/>
                  </a:moveTo>
                  <a:lnTo>
                    <a:pt x="0" y="1"/>
                  </a:lnTo>
                  <a:lnTo>
                    <a:pt x="0" y="7662"/>
                  </a:lnTo>
                  <a:lnTo>
                    <a:pt x="7698" y="7662"/>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1397450" y="3335325"/>
              <a:ext cx="193400" cy="191550"/>
            </a:xfrm>
            <a:custGeom>
              <a:avLst/>
              <a:gdLst/>
              <a:ahLst/>
              <a:cxnLst/>
              <a:rect l="l" t="t" r="r" b="b"/>
              <a:pathLst>
                <a:path w="7736" h="7662" fill="none" extrusionOk="0">
                  <a:moveTo>
                    <a:pt x="7735" y="1"/>
                  </a:moveTo>
                  <a:lnTo>
                    <a:pt x="0" y="1"/>
                  </a:lnTo>
                  <a:lnTo>
                    <a:pt x="0" y="7662"/>
                  </a:lnTo>
                  <a:lnTo>
                    <a:pt x="7735" y="7662"/>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1590825" y="333532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1784200" y="3335325"/>
              <a:ext cx="192450" cy="191550"/>
            </a:xfrm>
            <a:custGeom>
              <a:avLst/>
              <a:gdLst/>
              <a:ahLst/>
              <a:cxnLst/>
              <a:rect l="l" t="t" r="r" b="b"/>
              <a:pathLst>
                <a:path w="7698"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1976625" y="333532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2170000" y="333532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2362450" y="333532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2555825" y="333532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2748275" y="333532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2941650" y="333532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3135025" y="333532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3327475" y="333532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3520850" y="3335325"/>
              <a:ext cx="192475" cy="191550"/>
            </a:xfrm>
            <a:custGeom>
              <a:avLst/>
              <a:gdLst/>
              <a:ahLst/>
              <a:cxnLst/>
              <a:rect l="l" t="t" r="r" b="b"/>
              <a:pathLst>
                <a:path w="7699" h="7662" fill="none" extrusionOk="0">
                  <a:moveTo>
                    <a:pt x="1" y="1"/>
                  </a:moveTo>
                  <a:lnTo>
                    <a:pt x="1" y="7662"/>
                  </a:lnTo>
                  <a:lnTo>
                    <a:pt x="7698" y="7662"/>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3713300" y="3335325"/>
              <a:ext cx="193400" cy="191550"/>
            </a:xfrm>
            <a:custGeom>
              <a:avLst/>
              <a:gdLst/>
              <a:ahLst/>
              <a:cxnLst/>
              <a:rect l="l" t="t" r="r" b="b"/>
              <a:pathLst>
                <a:path w="7736" h="7662" fill="none" extrusionOk="0">
                  <a:moveTo>
                    <a:pt x="0" y="1"/>
                  </a:moveTo>
                  <a:lnTo>
                    <a:pt x="0" y="7662"/>
                  </a:lnTo>
                  <a:lnTo>
                    <a:pt x="7736" y="7662"/>
                  </a:lnTo>
                  <a:lnTo>
                    <a:pt x="7736"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3906675" y="3335325"/>
              <a:ext cx="192475" cy="191550"/>
            </a:xfrm>
            <a:custGeom>
              <a:avLst/>
              <a:gdLst/>
              <a:ahLst/>
              <a:cxnLst/>
              <a:rect l="l" t="t" r="r" b="b"/>
              <a:pathLst>
                <a:path w="7699" h="7662" fill="none" extrusionOk="0">
                  <a:moveTo>
                    <a:pt x="1" y="1"/>
                  </a:moveTo>
                  <a:lnTo>
                    <a:pt x="1" y="7662"/>
                  </a:lnTo>
                  <a:lnTo>
                    <a:pt x="7698" y="7662"/>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4099125" y="333532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4292500" y="333532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4484950" y="333532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4678325" y="333532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4871700" y="333532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5064150" y="333532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5257525" y="333532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5449975" y="333532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5643350" y="3335325"/>
              <a:ext cx="192450" cy="191550"/>
            </a:xfrm>
            <a:custGeom>
              <a:avLst/>
              <a:gdLst/>
              <a:ahLst/>
              <a:cxnLst/>
              <a:rect l="l" t="t" r="r" b="b"/>
              <a:pathLst>
                <a:path w="7698"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5835775" y="333532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a:off x="6029150" y="333532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6222525" y="333532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6414975" y="333532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a:off x="6608350" y="333532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6800800" y="3335325"/>
              <a:ext cx="193400" cy="191550"/>
            </a:xfrm>
            <a:custGeom>
              <a:avLst/>
              <a:gdLst/>
              <a:ahLst/>
              <a:cxnLst/>
              <a:rect l="l" t="t" r="r" b="b"/>
              <a:pathLst>
                <a:path w="7736" h="7662" fill="none" extrusionOk="0">
                  <a:moveTo>
                    <a:pt x="1" y="7662"/>
                  </a:moveTo>
                  <a:lnTo>
                    <a:pt x="7736" y="7662"/>
                  </a:lnTo>
                  <a:lnTo>
                    <a:pt x="7736" y="1"/>
                  </a:lnTo>
                  <a:lnTo>
                    <a:pt x="1" y="1"/>
                  </a:lnTo>
                  <a:lnTo>
                    <a:pt x="1" y="7662"/>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6994175" y="3335325"/>
              <a:ext cx="192475" cy="191550"/>
            </a:xfrm>
            <a:custGeom>
              <a:avLst/>
              <a:gdLst/>
              <a:ahLst/>
              <a:cxnLst/>
              <a:rect l="l" t="t" r="r" b="b"/>
              <a:pathLst>
                <a:path w="7699" h="7662" fill="none" extrusionOk="0">
                  <a:moveTo>
                    <a:pt x="1" y="7662"/>
                  </a:moveTo>
                  <a:lnTo>
                    <a:pt x="7699" y="7662"/>
                  </a:lnTo>
                  <a:lnTo>
                    <a:pt x="7699" y="1"/>
                  </a:lnTo>
                  <a:lnTo>
                    <a:pt x="1" y="1"/>
                  </a:lnTo>
                  <a:lnTo>
                    <a:pt x="1" y="7662"/>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7186625" y="3335325"/>
              <a:ext cx="193400" cy="191550"/>
            </a:xfrm>
            <a:custGeom>
              <a:avLst/>
              <a:gdLst/>
              <a:ahLst/>
              <a:cxnLst/>
              <a:rect l="l" t="t" r="r" b="b"/>
              <a:pathLst>
                <a:path w="7736" h="7662" fill="none" extrusionOk="0">
                  <a:moveTo>
                    <a:pt x="1" y="7662"/>
                  </a:moveTo>
                  <a:lnTo>
                    <a:pt x="7736" y="7662"/>
                  </a:lnTo>
                  <a:lnTo>
                    <a:pt x="7736" y="1"/>
                  </a:lnTo>
                  <a:lnTo>
                    <a:pt x="1" y="1"/>
                  </a:lnTo>
                  <a:lnTo>
                    <a:pt x="1" y="7662"/>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239975" y="352685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433350" y="3526850"/>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625800" y="352685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819175" y="3526850"/>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1011625" y="352685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1205000" y="3526850"/>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1397450" y="35268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1590825" y="35268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1784200" y="3526850"/>
              <a:ext cx="192450" cy="191550"/>
            </a:xfrm>
            <a:custGeom>
              <a:avLst/>
              <a:gdLst/>
              <a:ahLst/>
              <a:cxnLst/>
              <a:rect l="l" t="t" r="r" b="b"/>
              <a:pathLst>
                <a:path w="7698"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1976625" y="35268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170000" y="35268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2362450" y="35268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2555825" y="35268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2748275" y="35268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41650" y="35268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135025" y="35268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327475" y="35268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520850" y="3526850"/>
              <a:ext cx="192475" cy="191550"/>
            </a:xfrm>
            <a:custGeom>
              <a:avLst/>
              <a:gdLst/>
              <a:ahLst/>
              <a:cxnLst/>
              <a:rect l="l" t="t" r="r" b="b"/>
              <a:pathLst>
                <a:path w="7699" h="7662" fill="none" extrusionOk="0">
                  <a:moveTo>
                    <a:pt x="1" y="1"/>
                  </a:moveTo>
                  <a:lnTo>
                    <a:pt x="1" y="7661"/>
                  </a:lnTo>
                  <a:lnTo>
                    <a:pt x="7698" y="7661"/>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13300" y="3526850"/>
              <a:ext cx="193400" cy="191550"/>
            </a:xfrm>
            <a:custGeom>
              <a:avLst/>
              <a:gdLst/>
              <a:ahLst/>
              <a:cxnLst/>
              <a:rect l="l" t="t" r="r" b="b"/>
              <a:pathLst>
                <a:path w="7736" h="7662" fill="none" extrusionOk="0">
                  <a:moveTo>
                    <a:pt x="0" y="1"/>
                  </a:moveTo>
                  <a:lnTo>
                    <a:pt x="0" y="7661"/>
                  </a:lnTo>
                  <a:lnTo>
                    <a:pt x="7736" y="7661"/>
                  </a:lnTo>
                  <a:lnTo>
                    <a:pt x="7736"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906675" y="3526850"/>
              <a:ext cx="192475" cy="191550"/>
            </a:xfrm>
            <a:custGeom>
              <a:avLst/>
              <a:gdLst/>
              <a:ahLst/>
              <a:cxnLst/>
              <a:rect l="l" t="t" r="r" b="b"/>
              <a:pathLst>
                <a:path w="7699" h="7662" fill="none" extrusionOk="0">
                  <a:moveTo>
                    <a:pt x="1" y="1"/>
                  </a:moveTo>
                  <a:lnTo>
                    <a:pt x="1" y="7661"/>
                  </a:lnTo>
                  <a:lnTo>
                    <a:pt x="7698" y="7661"/>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4099125" y="35268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4292500" y="3526850"/>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4484950" y="35268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4678325" y="35268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4871700" y="3526850"/>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5064150" y="35268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5257525" y="3526850"/>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5449975" y="35268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5643350" y="3526850"/>
              <a:ext cx="192450" cy="191550"/>
            </a:xfrm>
            <a:custGeom>
              <a:avLst/>
              <a:gdLst/>
              <a:ahLst/>
              <a:cxnLst/>
              <a:rect l="l" t="t" r="r" b="b"/>
              <a:pathLst>
                <a:path w="7698"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5835775" y="35268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6029150" y="35268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6222525" y="35268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6414975" y="35268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6608350" y="35268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6800800" y="35268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6994175" y="3526850"/>
              <a:ext cx="192475" cy="191550"/>
            </a:xfrm>
            <a:custGeom>
              <a:avLst/>
              <a:gdLst/>
              <a:ahLst/>
              <a:cxnLst/>
              <a:rect l="l" t="t" r="r" b="b"/>
              <a:pathLst>
                <a:path w="7699" h="7662" fill="none" extrusionOk="0">
                  <a:moveTo>
                    <a:pt x="1" y="7661"/>
                  </a:moveTo>
                  <a:lnTo>
                    <a:pt x="7699" y="7661"/>
                  </a:lnTo>
                  <a:lnTo>
                    <a:pt x="7699"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7186625" y="3526850"/>
              <a:ext cx="193400" cy="191550"/>
            </a:xfrm>
            <a:custGeom>
              <a:avLst/>
              <a:gdLst/>
              <a:ahLst/>
              <a:cxnLst/>
              <a:rect l="l" t="t" r="r" b="b"/>
              <a:pathLst>
                <a:path w="7736" h="7662" fill="none" extrusionOk="0">
                  <a:moveTo>
                    <a:pt x="1" y="7661"/>
                  </a:moveTo>
                  <a:lnTo>
                    <a:pt x="7736" y="7661"/>
                  </a:lnTo>
                  <a:lnTo>
                    <a:pt x="7736" y="1"/>
                  </a:lnTo>
                  <a:lnTo>
                    <a:pt x="1" y="1"/>
                  </a:lnTo>
                  <a:lnTo>
                    <a:pt x="1" y="766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239975" y="3718375"/>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433350" y="3718375"/>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625800" y="3718375"/>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819175" y="3718375"/>
              <a:ext cx="192475" cy="190600"/>
            </a:xfrm>
            <a:custGeom>
              <a:avLst/>
              <a:gdLst/>
              <a:ahLst/>
              <a:cxnLst/>
              <a:rect l="l" t="t" r="r" b="b"/>
              <a:pathLst>
                <a:path w="7699" h="7624" fill="none" extrusionOk="0">
                  <a:moveTo>
                    <a:pt x="7698" y="0"/>
                  </a:moveTo>
                  <a:lnTo>
                    <a:pt x="0" y="0"/>
                  </a:lnTo>
                  <a:lnTo>
                    <a:pt x="0" y="7624"/>
                  </a:lnTo>
                  <a:lnTo>
                    <a:pt x="7698" y="7624"/>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1011625" y="3718375"/>
              <a:ext cx="193400" cy="190600"/>
            </a:xfrm>
            <a:custGeom>
              <a:avLst/>
              <a:gdLst/>
              <a:ahLst/>
              <a:cxnLst/>
              <a:rect l="l" t="t" r="r" b="b"/>
              <a:pathLst>
                <a:path w="7736" h="7624" fill="none" extrusionOk="0">
                  <a:moveTo>
                    <a:pt x="7735" y="0"/>
                  </a:moveTo>
                  <a:lnTo>
                    <a:pt x="0" y="0"/>
                  </a:lnTo>
                  <a:lnTo>
                    <a:pt x="0" y="7624"/>
                  </a:lnTo>
                  <a:lnTo>
                    <a:pt x="7735" y="7624"/>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1205000" y="3718375"/>
              <a:ext cx="192475" cy="190600"/>
            </a:xfrm>
            <a:custGeom>
              <a:avLst/>
              <a:gdLst/>
              <a:ahLst/>
              <a:cxnLst/>
              <a:rect l="l" t="t" r="r" b="b"/>
              <a:pathLst>
                <a:path w="7699"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1397450" y="3718375"/>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1590825" y="3718375"/>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1784200" y="3718375"/>
              <a:ext cx="192450" cy="190600"/>
            </a:xfrm>
            <a:custGeom>
              <a:avLst/>
              <a:gdLst/>
              <a:ahLst/>
              <a:cxnLst/>
              <a:rect l="l" t="t" r="r" b="b"/>
              <a:pathLst>
                <a:path w="7698"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1976625" y="3718375"/>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2170000" y="3718375"/>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2362450" y="3718375"/>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2555825" y="3718375"/>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a:off x="2748275" y="3718375"/>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a:off x="2941650" y="3718375"/>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a:off x="3135025" y="3718375"/>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3"/>
            <p:cNvSpPr/>
            <p:nvPr/>
          </p:nvSpPr>
          <p:spPr>
            <a:xfrm>
              <a:off x="3327475" y="3718375"/>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3"/>
            <p:cNvSpPr/>
            <p:nvPr/>
          </p:nvSpPr>
          <p:spPr>
            <a:xfrm>
              <a:off x="3520850" y="3718375"/>
              <a:ext cx="192475" cy="190600"/>
            </a:xfrm>
            <a:custGeom>
              <a:avLst/>
              <a:gdLst/>
              <a:ahLst/>
              <a:cxnLst/>
              <a:rect l="l" t="t" r="r" b="b"/>
              <a:pathLst>
                <a:path w="7699" h="7624" fill="none" extrusionOk="0">
                  <a:moveTo>
                    <a:pt x="1" y="0"/>
                  </a:moveTo>
                  <a:lnTo>
                    <a:pt x="1" y="7624"/>
                  </a:lnTo>
                  <a:lnTo>
                    <a:pt x="7698" y="7624"/>
                  </a:lnTo>
                  <a:lnTo>
                    <a:pt x="7698"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p:nvPr/>
          </p:nvSpPr>
          <p:spPr>
            <a:xfrm>
              <a:off x="3713300" y="3718375"/>
              <a:ext cx="193400" cy="190600"/>
            </a:xfrm>
            <a:custGeom>
              <a:avLst/>
              <a:gdLst/>
              <a:ahLst/>
              <a:cxnLst/>
              <a:rect l="l" t="t" r="r" b="b"/>
              <a:pathLst>
                <a:path w="7736" h="7624" fill="none" extrusionOk="0">
                  <a:moveTo>
                    <a:pt x="0" y="0"/>
                  </a:moveTo>
                  <a:lnTo>
                    <a:pt x="0" y="7624"/>
                  </a:lnTo>
                  <a:lnTo>
                    <a:pt x="7736" y="7624"/>
                  </a:lnTo>
                  <a:lnTo>
                    <a:pt x="7736"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a:off x="3906675" y="3718375"/>
              <a:ext cx="192475" cy="190600"/>
            </a:xfrm>
            <a:custGeom>
              <a:avLst/>
              <a:gdLst/>
              <a:ahLst/>
              <a:cxnLst/>
              <a:rect l="l" t="t" r="r" b="b"/>
              <a:pathLst>
                <a:path w="7699" h="7624" fill="none" extrusionOk="0">
                  <a:moveTo>
                    <a:pt x="1" y="0"/>
                  </a:moveTo>
                  <a:lnTo>
                    <a:pt x="1" y="7624"/>
                  </a:lnTo>
                  <a:lnTo>
                    <a:pt x="7698" y="7624"/>
                  </a:lnTo>
                  <a:lnTo>
                    <a:pt x="7698"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a:off x="4099125" y="3718375"/>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a:off x="4292500" y="3718375"/>
              <a:ext cx="192475" cy="190600"/>
            </a:xfrm>
            <a:custGeom>
              <a:avLst/>
              <a:gdLst/>
              <a:ahLst/>
              <a:cxnLst/>
              <a:rect l="l" t="t" r="r" b="b"/>
              <a:pathLst>
                <a:path w="7699"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3"/>
            <p:cNvSpPr/>
            <p:nvPr/>
          </p:nvSpPr>
          <p:spPr>
            <a:xfrm>
              <a:off x="4484950" y="3718375"/>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4678325" y="3718375"/>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4871700" y="3718375"/>
              <a:ext cx="192475" cy="190600"/>
            </a:xfrm>
            <a:custGeom>
              <a:avLst/>
              <a:gdLst/>
              <a:ahLst/>
              <a:cxnLst/>
              <a:rect l="l" t="t" r="r" b="b"/>
              <a:pathLst>
                <a:path w="7699"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a:off x="5064150" y="3718375"/>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a:off x="5257525" y="3718375"/>
              <a:ext cx="192475" cy="190600"/>
            </a:xfrm>
            <a:custGeom>
              <a:avLst/>
              <a:gdLst/>
              <a:ahLst/>
              <a:cxnLst/>
              <a:rect l="l" t="t" r="r" b="b"/>
              <a:pathLst>
                <a:path w="7699"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p:nvPr/>
          </p:nvSpPr>
          <p:spPr>
            <a:xfrm>
              <a:off x="5449975" y="3718375"/>
              <a:ext cx="193400" cy="190600"/>
            </a:xfrm>
            <a:custGeom>
              <a:avLst/>
              <a:gdLst/>
              <a:ahLst/>
              <a:cxnLst/>
              <a:rect l="l" t="t" r="r" b="b"/>
              <a:pathLst>
                <a:path w="7736" h="7624" fill="none" extrusionOk="0">
                  <a:moveTo>
                    <a:pt x="0" y="0"/>
                  </a:moveTo>
                  <a:lnTo>
                    <a:pt x="0" y="7624"/>
                  </a:lnTo>
                  <a:lnTo>
                    <a:pt x="7735" y="7624"/>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3"/>
            <p:cNvSpPr/>
            <p:nvPr/>
          </p:nvSpPr>
          <p:spPr>
            <a:xfrm>
              <a:off x="5643350" y="3718375"/>
              <a:ext cx="192450" cy="190600"/>
            </a:xfrm>
            <a:custGeom>
              <a:avLst/>
              <a:gdLst/>
              <a:ahLst/>
              <a:cxnLst/>
              <a:rect l="l" t="t" r="r" b="b"/>
              <a:pathLst>
                <a:path w="7698" h="7624" fill="none" extrusionOk="0">
                  <a:moveTo>
                    <a:pt x="0" y="0"/>
                  </a:moveTo>
                  <a:lnTo>
                    <a:pt x="0" y="7624"/>
                  </a:lnTo>
                  <a:lnTo>
                    <a:pt x="7698" y="7624"/>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3"/>
            <p:cNvSpPr/>
            <p:nvPr/>
          </p:nvSpPr>
          <p:spPr>
            <a:xfrm>
              <a:off x="5835775" y="3718375"/>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6029150" y="3718375"/>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6222525" y="3718375"/>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6414975" y="3718375"/>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6608350" y="3718375"/>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6800800" y="3718375"/>
              <a:ext cx="193400" cy="190600"/>
            </a:xfrm>
            <a:custGeom>
              <a:avLst/>
              <a:gdLst/>
              <a:ahLst/>
              <a:cxnLst/>
              <a:rect l="l" t="t" r="r" b="b"/>
              <a:pathLst>
                <a:path w="7736" h="7624" fill="none" extrusionOk="0">
                  <a:moveTo>
                    <a:pt x="1" y="0"/>
                  </a:moveTo>
                  <a:lnTo>
                    <a:pt x="1" y="7624"/>
                  </a:lnTo>
                  <a:lnTo>
                    <a:pt x="7736" y="7624"/>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6994175" y="3718375"/>
              <a:ext cx="192475" cy="190600"/>
            </a:xfrm>
            <a:custGeom>
              <a:avLst/>
              <a:gdLst/>
              <a:ahLst/>
              <a:cxnLst/>
              <a:rect l="l" t="t" r="r" b="b"/>
              <a:pathLst>
                <a:path w="7699" h="7624" fill="none" extrusionOk="0">
                  <a:moveTo>
                    <a:pt x="1" y="0"/>
                  </a:moveTo>
                  <a:lnTo>
                    <a:pt x="1" y="7624"/>
                  </a:lnTo>
                  <a:lnTo>
                    <a:pt x="7699" y="7624"/>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7186625" y="3718375"/>
              <a:ext cx="193400" cy="190600"/>
            </a:xfrm>
            <a:custGeom>
              <a:avLst/>
              <a:gdLst/>
              <a:ahLst/>
              <a:cxnLst/>
              <a:rect l="l" t="t" r="r" b="b"/>
              <a:pathLst>
                <a:path w="7736" h="7624" fill="none" extrusionOk="0">
                  <a:moveTo>
                    <a:pt x="1" y="7624"/>
                  </a:moveTo>
                  <a:lnTo>
                    <a:pt x="7736" y="7624"/>
                  </a:lnTo>
                  <a:lnTo>
                    <a:pt x="7736" y="0"/>
                  </a:lnTo>
                  <a:lnTo>
                    <a:pt x="1" y="0"/>
                  </a:lnTo>
                  <a:lnTo>
                    <a:pt x="1" y="7624"/>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239975" y="390895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433350" y="3908950"/>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625800" y="3908950"/>
              <a:ext cx="193400" cy="191550"/>
            </a:xfrm>
            <a:custGeom>
              <a:avLst/>
              <a:gdLst/>
              <a:ahLst/>
              <a:cxnLst/>
              <a:rect l="l" t="t" r="r" b="b"/>
              <a:pathLst>
                <a:path w="7736" h="7662" fill="none" extrusionOk="0">
                  <a:moveTo>
                    <a:pt x="7735" y="1"/>
                  </a:moveTo>
                  <a:lnTo>
                    <a:pt x="0" y="1"/>
                  </a:lnTo>
                  <a:lnTo>
                    <a:pt x="0" y="7661"/>
                  </a:lnTo>
                  <a:lnTo>
                    <a:pt x="7735" y="7661"/>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819175" y="3908950"/>
              <a:ext cx="192475" cy="191550"/>
            </a:xfrm>
            <a:custGeom>
              <a:avLst/>
              <a:gdLst/>
              <a:ahLst/>
              <a:cxnLst/>
              <a:rect l="l" t="t" r="r" b="b"/>
              <a:pathLst>
                <a:path w="7699" h="7662" fill="none" extrusionOk="0">
                  <a:moveTo>
                    <a:pt x="7698" y="1"/>
                  </a:moveTo>
                  <a:lnTo>
                    <a:pt x="0" y="1"/>
                  </a:lnTo>
                  <a:lnTo>
                    <a:pt x="0" y="7661"/>
                  </a:lnTo>
                  <a:lnTo>
                    <a:pt x="7698" y="7661"/>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1011625" y="39089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1205000" y="3908950"/>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1397450" y="39089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1590825" y="39089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1784200" y="3908950"/>
              <a:ext cx="192450" cy="191550"/>
            </a:xfrm>
            <a:custGeom>
              <a:avLst/>
              <a:gdLst/>
              <a:ahLst/>
              <a:cxnLst/>
              <a:rect l="l" t="t" r="r" b="b"/>
              <a:pathLst>
                <a:path w="7698"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1976625"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2170000" y="39089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2362450"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2555825" y="39089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2748275"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2941650"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3135025" y="39089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3327475"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3520850" y="3908950"/>
              <a:ext cx="192475" cy="191550"/>
            </a:xfrm>
            <a:custGeom>
              <a:avLst/>
              <a:gdLst/>
              <a:ahLst/>
              <a:cxnLst/>
              <a:rect l="l" t="t" r="r" b="b"/>
              <a:pathLst>
                <a:path w="7699" h="7662" fill="none" extrusionOk="0">
                  <a:moveTo>
                    <a:pt x="1" y="1"/>
                  </a:moveTo>
                  <a:lnTo>
                    <a:pt x="1" y="7661"/>
                  </a:lnTo>
                  <a:lnTo>
                    <a:pt x="7698" y="7661"/>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3713300" y="3908950"/>
              <a:ext cx="193400" cy="191550"/>
            </a:xfrm>
            <a:custGeom>
              <a:avLst/>
              <a:gdLst/>
              <a:ahLst/>
              <a:cxnLst/>
              <a:rect l="l" t="t" r="r" b="b"/>
              <a:pathLst>
                <a:path w="7736" h="7662" fill="none" extrusionOk="0">
                  <a:moveTo>
                    <a:pt x="0" y="1"/>
                  </a:moveTo>
                  <a:lnTo>
                    <a:pt x="0" y="7661"/>
                  </a:lnTo>
                  <a:lnTo>
                    <a:pt x="7736" y="7661"/>
                  </a:lnTo>
                  <a:lnTo>
                    <a:pt x="7736"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3906675" y="3908950"/>
              <a:ext cx="192475" cy="191550"/>
            </a:xfrm>
            <a:custGeom>
              <a:avLst/>
              <a:gdLst/>
              <a:ahLst/>
              <a:cxnLst/>
              <a:rect l="l" t="t" r="r" b="b"/>
              <a:pathLst>
                <a:path w="7699" h="7662" fill="none" extrusionOk="0">
                  <a:moveTo>
                    <a:pt x="1" y="1"/>
                  </a:moveTo>
                  <a:lnTo>
                    <a:pt x="1" y="7661"/>
                  </a:lnTo>
                  <a:lnTo>
                    <a:pt x="7698" y="7661"/>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4099125" y="39089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4292500" y="3908950"/>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4484950" y="39089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4678325" y="39089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4871700" y="3908950"/>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5064150" y="39089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5257525" y="3908950"/>
              <a:ext cx="192475" cy="191550"/>
            </a:xfrm>
            <a:custGeom>
              <a:avLst/>
              <a:gdLst/>
              <a:ahLst/>
              <a:cxnLst/>
              <a:rect l="l" t="t" r="r" b="b"/>
              <a:pathLst>
                <a:path w="7699"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5449975" y="3908950"/>
              <a:ext cx="193400" cy="191550"/>
            </a:xfrm>
            <a:custGeom>
              <a:avLst/>
              <a:gdLst/>
              <a:ahLst/>
              <a:cxnLst/>
              <a:rect l="l" t="t" r="r" b="b"/>
              <a:pathLst>
                <a:path w="7736" h="7662" fill="none" extrusionOk="0">
                  <a:moveTo>
                    <a:pt x="0" y="1"/>
                  </a:moveTo>
                  <a:lnTo>
                    <a:pt x="0" y="7661"/>
                  </a:lnTo>
                  <a:lnTo>
                    <a:pt x="7735" y="7661"/>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5643350" y="3908950"/>
              <a:ext cx="192450" cy="191550"/>
            </a:xfrm>
            <a:custGeom>
              <a:avLst/>
              <a:gdLst/>
              <a:ahLst/>
              <a:cxnLst/>
              <a:rect l="l" t="t" r="r" b="b"/>
              <a:pathLst>
                <a:path w="7698" h="7662" fill="none" extrusionOk="0">
                  <a:moveTo>
                    <a:pt x="0" y="1"/>
                  </a:moveTo>
                  <a:lnTo>
                    <a:pt x="0" y="7661"/>
                  </a:lnTo>
                  <a:lnTo>
                    <a:pt x="7698" y="7661"/>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5835775"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6029150"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6222525" y="39089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6414975"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6608350" y="39089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6800800"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6994175" y="3908950"/>
              <a:ext cx="192475" cy="191550"/>
            </a:xfrm>
            <a:custGeom>
              <a:avLst/>
              <a:gdLst/>
              <a:ahLst/>
              <a:cxnLst/>
              <a:rect l="l" t="t" r="r" b="b"/>
              <a:pathLst>
                <a:path w="7699" h="7662" fill="none" extrusionOk="0">
                  <a:moveTo>
                    <a:pt x="1" y="1"/>
                  </a:moveTo>
                  <a:lnTo>
                    <a:pt x="1" y="7661"/>
                  </a:lnTo>
                  <a:lnTo>
                    <a:pt x="7699" y="7661"/>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7186625" y="3908950"/>
              <a:ext cx="193400" cy="191550"/>
            </a:xfrm>
            <a:custGeom>
              <a:avLst/>
              <a:gdLst/>
              <a:ahLst/>
              <a:cxnLst/>
              <a:rect l="l" t="t" r="r" b="b"/>
              <a:pathLst>
                <a:path w="7736" h="7662" fill="none" extrusionOk="0">
                  <a:moveTo>
                    <a:pt x="1" y="1"/>
                  </a:moveTo>
                  <a:lnTo>
                    <a:pt x="1" y="7661"/>
                  </a:lnTo>
                  <a:lnTo>
                    <a:pt x="7736" y="7661"/>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239975" y="4100475"/>
              <a:ext cx="193400" cy="191525"/>
            </a:xfrm>
            <a:custGeom>
              <a:avLst/>
              <a:gdLst/>
              <a:ahLst/>
              <a:cxnLst/>
              <a:rect l="l" t="t" r="r" b="b"/>
              <a:pathLst>
                <a:path w="7736" h="7661"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33350" y="4100475"/>
              <a:ext cx="192475" cy="191525"/>
            </a:xfrm>
            <a:custGeom>
              <a:avLst/>
              <a:gdLst/>
              <a:ahLst/>
              <a:cxnLst/>
              <a:rect l="l" t="t" r="r" b="b"/>
              <a:pathLst>
                <a:path w="7699" h="7661" fill="none" extrusionOk="0">
                  <a:moveTo>
                    <a:pt x="7698" y="0"/>
                  </a:moveTo>
                  <a:lnTo>
                    <a:pt x="0" y="0"/>
                  </a:lnTo>
                  <a:lnTo>
                    <a:pt x="0" y="7661"/>
                  </a:lnTo>
                  <a:lnTo>
                    <a:pt x="7698" y="7661"/>
                  </a:lnTo>
                  <a:lnTo>
                    <a:pt x="7698"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625800" y="4100475"/>
              <a:ext cx="193400" cy="191525"/>
            </a:xfrm>
            <a:custGeom>
              <a:avLst/>
              <a:gdLst/>
              <a:ahLst/>
              <a:cxnLst/>
              <a:rect l="l" t="t" r="r" b="b"/>
              <a:pathLst>
                <a:path w="7736" h="7661" fill="none" extrusionOk="0">
                  <a:moveTo>
                    <a:pt x="7735" y="0"/>
                  </a:moveTo>
                  <a:lnTo>
                    <a:pt x="0" y="0"/>
                  </a:lnTo>
                  <a:lnTo>
                    <a:pt x="0" y="7661"/>
                  </a:lnTo>
                  <a:lnTo>
                    <a:pt x="7735" y="7661"/>
                  </a:lnTo>
                  <a:lnTo>
                    <a:pt x="773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819175" y="4100475"/>
              <a:ext cx="192475" cy="191525"/>
            </a:xfrm>
            <a:custGeom>
              <a:avLst/>
              <a:gdLst/>
              <a:ahLst/>
              <a:cxnLst/>
              <a:rect l="l" t="t" r="r" b="b"/>
              <a:pathLst>
                <a:path w="7699"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1011625" y="410047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1205000" y="4100475"/>
              <a:ext cx="192475" cy="191525"/>
            </a:xfrm>
            <a:custGeom>
              <a:avLst/>
              <a:gdLst/>
              <a:ahLst/>
              <a:cxnLst/>
              <a:rect l="l" t="t" r="r" b="b"/>
              <a:pathLst>
                <a:path w="7699"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1397450" y="410047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1590825" y="410047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1784200" y="4100475"/>
              <a:ext cx="192450" cy="191525"/>
            </a:xfrm>
            <a:custGeom>
              <a:avLst/>
              <a:gdLst/>
              <a:ahLst/>
              <a:cxnLst/>
              <a:rect l="l" t="t" r="r" b="b"/>
              <a:pathLst>
                <a:path w="7698"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1976625"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2170000" y="4100475"/>
              <a:ext cx="192475" cy="191525"/>
            </a:xfrm>
            <a:custGeom>
              <a:avLst/>
              <a:gdLst/>
              <a:ahLst/>
              <a:cxnLst/>
              <a:rect l="l" t="t" r="r" b="b"/>
              <a:pathLst>
                <a:path w="7699" h="7661" fill="none" extrusionOk="0">
                  <a:moveTo>
                    <a:pt x="1" y="0"/>
                  </a:moveTo>
                  <a:lnTo>
                    <a:pt x="1" y="7661"/>
                  </a:lnTo>
                  <a:lnTo>
                    <a:pt x="7699" y="7661"/>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362450"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2555825" y="4100475"/>
              <a:ext cx="192475" cy="191525"/>
            </a:xfrm>
            <a:custGeom>
              <a:avLst/>
              <a:gdLst/>
              <a:ahLst/>
              <a:cxnLst/>
              <a:rect l="l" t="t" r="r" b="b"/>
              <a:pathLst>
                <a:path w="7699" h="7661" fill="none" extrusionOk="0">
                  <a:moveTo>
                    <a:pt x="1" y="0"/>
                  </a:moveTo>
                  <a:lnTo>
                    <a:pt x="1" y="7661"/>
                  </a:lnTo>
                  <a:lnTo>
                    <a:pt x="7699" y="7661"/>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2748275"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941650"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3135025" y="4100475"/>
              <a:ext cx="192475" cy="191525"/>
            </a:xfrm>
            <a:custGeom>
              <a:avLst/>
              <a:gdLst/>
              <a:ahLst/>
              <a:cxnLst/>
              <a:rect l="l" t="t" r="r" b="b"/>
              <a:pathLst>
                <a:path w="7699" h="7661" fill="none" extrusionOk="0">
                  <a:moveTo>
                    <a:pt x="1" y="0"/>
                  </a:moveTo>
                  <a:lnTo>
                    <a:pt x="1" y="7661"/>
                  </a:lnTo>
                  <a:lnTo>
                    <a:pt x="7699" y="7661"/>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3327475"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3520850" y="4100475"/>
              <a:ext cx="192475" cy="191525"/>
            </a:xfrm>
            <a:custGeom>
              <a:avLst/>
              <a:gdLst/>
              <a:ahLst/>
              <a:cxnLst/>
              <a:rect l="l" t="t" r="r" b="b"/>
              <a:pathLst>
                <a:path w="7699" h="7661" fill="none" extrusionOk="0">
                  <a:moveTo>
                    <a:pt x="1" y="0"/>
                  </a:moveTo>
                  <a:lnTo>
                    <a:pt x="1" y="7661"/>
                  </a:lnTo>
                  <a:lnTo>
                    <a:pt x="7698" y="7661"/>
                  </a:lnTo>
                  <a:lnTo>
                    <a:pt x="7698"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3713300" y="4100475"/>
              <a:ext cx="193400" cy="191525"/>
            </a:xfrm>
            <a:custGeom>
              <a:avLst/>
              <a:gdLst/>
              <a:ahLst/>
              <a:cxnLst/>
              <a:rect l="l" t="t" r="r" b="b"/>
              <a:pathLst>
                <a:path w="7736" h="7661" fill="none" extrusionOk="0">
                  <a:moveTo>
                    <a:pt x="0" y="0"/>
                  </a:moveTo>
                  <a:lnTo>
                    <a:pt x="0" y="7661"/>
                  </a:lnTo>
                  <a:lnTo>
                    <a:pt x="7736" y="7661"/>
                  </a:lnTo>
                  <a:lnTo>
                    <a:pt x="7736"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906675" y="4100475"/>
              <a:ext cx="192475" cy="191525"/>
            </a:xfrm>
            <a:custGeom>
              <a:avLst/>
              <a:gdLst/>
              <a:ahLst/>
              <a:cxnLst/>
              <a:rect l="l" t="t" r="r" b="b"/>
              <a:pathLst>
                <a:path w="7699" h="7661" fill="none" extrusionOk="0">
                  <a:moveTo>
                    <a:pt x="1" y="0"/>
                  </a:moveTo>
                  <a:lnTo>
                    <a:pt x="1" y="7661"/>
                  </a:lnTo>
                  <a:lnTo>
                    <a:pt x="7698" y="7661"/>
                  </a:lnTo>
                  <a:lnTo>
                    <a:pt x="7698"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4099125" y="410047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4292500" y="4100475"/>
              <a:ext cx="192475" cy="191525"/>
            </a:xfrm>
            <a:custGeom>
              <a:avLst/>
              <a:gdLst/>
              <a:ahLst/>
              <a:cxnLst/>
              <a:rect l="l" t="t" r="r" b="b"/>
              <a:pathLst>
                <a:path w="7699"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4484950" y="410047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678325" y="410047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871700" y="4100475"/>
              <a:ext cx="192475" cy="191525"/>
            </a:xfrm>
            <a:custGeom>
              <a:avLst/>
              <a:gdLst/>
              <a:ahLst/>
              <a:cxnLst/>
              <a:rect l="l" t="t" r="r" b="b"/>
              <a:pathLst>
                <a:path w="7699"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5064150" y="410047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5257525" y="4100475"/>
              <a:ext cx="192475" cy="191525"/>
            </a:xfrm>
            <a:custGeom>
              <a:avLst/>
              <a:gdLst/>
              <a:ahLst/>
              <a:cxnLst/>
              <a:rect l="l" t="t" r="r" b="b"/>
              <a:pathLst>
                <a:path w="7699"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5449975" y="4100475"/>
              <a:ext cx="193400" cy="191525"/>
            </a:xfrm>
            <a:custGeom>
              <a:avLst/>
              <a:gdLst/>
              <a:ahLst/>
              <a:cxnLst/>
              <a:rect l="l" t="t" r="r" b="b"/>
              <a:pathLst>
                <a:path w="7736" h="7661" fill="none" extrusionOk="0">
                  <a:moveTo>
                    <a:pt x="0" y="0"/>
                  </a:moveTo>
                  <a:lnTo>
                    <a:pt x="0" y="7661"/>
                  </a:lnTo>
                  <a:lnTo>
                    <a:pt x="7735" y="7661"/>
                  </a:lnTo>
                  <a:lnTo>
                    <a:pt x="7735"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5643350" y="4100475"/>
              <a:ext cx="192450" cy="191525"/>
            </a:xfrm>
            <a:custGeom>
              <a:avLst/>
              <a:gdLst/>
              <a:ahLst/>
              <a:cxnLst/>
              <a:rect l="l" t="t" r="r" b="b"/>
              <a:pathLst>
                <a:path w="7698" h="7661" fill="none" extrusionOk="0">
                  <a:moveTo>
                    <a:pt x="0" y="0"/>
                  </a:moveTo>
                  <a:lnTo>
                    <a:pt x="0" y="7661"/>
                  </a:lnTo>
                  <a:lnTo>
                    <a:pt x="7698" y="7661"/>
                  </a:lnTo>
                  <a:lnTo>
                    <a:pt x="7698" y="0"/>
                  </a:lnTo>
                  <a:lnTo>
                    <a:pt x="0"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5835775"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6029150"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6222525" y="4100475"/>
              <a:ext cx="192475" cy="191525"/>
            </a:xfrm>
            <a:custGeom>
              <a:avLst/>
              <a:gdLst/>
              <a:ahLst/>
              <a:cxnLst/>
              <a:rect l="l" t="t" r="r" b="b"/>
              <a:pathLst>
                <a:path w="7699" h="7661" fill="none" extrusionOk="0">
                  <a:moveTo>
                    <a:pt x="1" y="0"/>
                  </a:moveTo>
                  <a:lnTo>
                    <a:pt x="1" y="7661"/>
                  </a:lnTo>
                  <a:lnTo>
                    <a:pt x="7699" y="7661"/>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6414975"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6608350" y="4100475"/>
              <a:ext cx="192475" cy="191525"/>
            </a:xfrm>
            <a:custGeom>
              <a:avLst/>
              <a:gdLst/>
              <a:ahLst/>
              <a:cxnLst/>
              <a:rect l="l" t="t" r="r" b="b"/>
              <a:pathLst>
                <a:path w="7699" h="7661" fill="none" extrusionOk="0">
                  <a:moveTo>
                    <a:pt x="1" y="0"/>
                  </a:moveTo>
                  <a:lnTo>
                    <a:pt x="1" y="7661"/>
                  </a:lnTo>
                  <a:lnTo>
                    <a:pt x="7699" y="7661"/>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6800800"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6994175" y="4100475"/>
              <a:ext cx="192475" cy="191525"/>
            </a:xfrm>
            <a:custGeom>
              <a:avLst/>
              <a:gdLst/>
              <a:ahLst/>
              <a:cxnLst/>
              <a:rect l="l" t="t" r="r" b="b"/>
              <a:pathLst>
                <a:path w="7699" h="7661" fill="none" extrusionOk="0">
                  <a:moveTo>
                    <a:pt x="1" y="0"/>
                  </a:moveTo>
                  <a:lnTo>
                    <a:pt x="1" y="7661"/>
                  </a:lnTo>
                  <a:lnTo>
                    <a:pt x="7699" y="7661"/>
                  </a:lnTo>
                  <a:lnTo>
                    <a:pt x="7699"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7186625" y="4100475"/>
              <a:ext cx="193400" cy="191525"/>
            </a:xfrm>
            <a:custGeom>
              <a:avLst/>
              <a:gdLst/>
              <a:ahLst/>
              <a:cxnLst/>
              <a:rect l="l" t="t" r="r" b="b"/>
              <a:pathLst>
                <a:path w="7736" h="7661" fill="none" extrusionOk="0">
                  <a:moveTo>
                    <a:pt x="1" y="0"/>
                  </a:moveTo>
                  <a:lnTo>
                    <a:pt x="1" y="7661"/>
                  </a:lnTo>
                  <a:lnTo>
                    <a:pt x="7736" y="7661"/>
                  </a:lnTo>
                  <a:lnTo>
                    <a:pt x="7736" y="0"/>
                  </a:lnTo>
                  <a:lnTo>
                    <a:pt x="1"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239975" y="4291975"/>
              <a:ext cx="193400" cy="191550"/>
            </a:xfrm>
            <a:custGeom>
              <a:avLst/>
              <a:gdLst/>
              <a:ahLst/>
              <a:cxnLst/>
              <a:rect l="l" t="t" r="r" b="b"/>
              <a:pathLst>
                <a:path w="7736" h="7662" fill="none" extrusionOk="0">
                  <a:moveTo>
                    <a:pt x="7735" y="1"/>
                  </a:moveTo>
                  <a:lnTo>
                    <a:pt x="0" y="1"/>
                  </a:lnTo>
                  <a:lnTo>
                    <a:pt x="0" y="7662"/>
                  </a:lnTo>
                  <a:lnTo>
                    <a:pt x="7735" y="7662"/>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433350" y="4291975"/>
              <a:ext cx="192475" cy="191550"/>
            </a:xfrm>
            <a:custGeom>
              <a:avLst/>
              <a:gdLst/>
              <a:ahLst/>
              <a:cxnLst/>
              <a:rect l="l" t="t" r="r" b="b"/>
              <a:pathLst>
                <a:path w="7699" h="7662" fill="none" extrusionOk="0">
                  <a:moveTo>
                    <a:pt x="7698" y="1"/>
                  </a:moveTo>
                  <a:lnTo>
                    <a:pt x="0" y="1"/>
                  </a:lnTo>
                  <a:lnTo>
                    <a:pt x="0" y="7662"/>
                  </a:lnTo>
                  <a:lnTo>
                    <a:pt x="7698" y="7662"/>
                  </a:lnTo>
                  <a:lnTo>
                    <a:pt x="7698"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625800" y="42919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819175" y="42919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1011625" y="42919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1205000" y="42919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1397450" y="42919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1590825" y="42919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1784200" y="4291975"/>
              <a:ext cx="192450" cy="191550"/>
            </a:xfrm>
            <a:custGeom>
              <a:avLst/>
              <a:gdLst/>
              <a:ahLst/>
              <a:cxnLst/>
              <a:rect l="l" t="t" r="r" b="b"/>
              <a:pathLst>
                <a:path w="7698"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1976625"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2170000" y="42919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2362450"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2555825" y="42919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2748275"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2941650"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3135025" y="42919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3327475"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3520850" y="4291975"/>
              <a:ext cx="192475" cy="191550"/>
            </a:xfrm>
            <a:custGeom>
              <a:avLst/>
              <a:gdLst/>
              <a:ahLst/>
              <a:cxnLst/>
              <a:rect l="l" t="t" r="r" b="b"/>
              <a:pathLst>
                <a:path w="7699" h="7662" fill="none" extrusionOk="0">
                  <a:moveTo>
                    <a:pt x="1" y="1"/>
                  </a:moveTo>
                  <a:lnTo>
                    <a:pt x="1" y="7662"/>
                  </a:lnTo>
                  <a:lnTo>
                    <a:pt x="7698" y="7662"/>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3713300" y="4291975"/>
              <a:ext cx="193400" cy="191550"/>
            </a:xfrm>
            <a:custGeom>
              <a:avLst/>
              <a:gdLst/>
              <a:ahLst/>
              <a:cxnLst/>
              <a:rect l="l" t="t" r="r" b="b"/>
              <a:pathLst>
                <a:path w="7736" h="7662" fill="none" extrusionOk="0">
                  <a:moveTo>
                    <a:pt x="0" y="1"/>
                  </a:moveTo>
                  <a:lnTo>
                    <a:pt x="0" y="7662"/>
                  </a:lnTo>
                  <a:lnTo>
                    <a:pt x="7736" y="7662"/>
                  </a:lnTo>
                  <a:lnTo>
                    <a:pt x="7736"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3906675" y="4291975"/>
              <a:ext cx="192475" cy="191550"/>
            </a:xfrm>
            <a:custGeom>
              <a:avLst/>
              <a:gdLst/>
              <a:ahLst/>
              <a:cxnLst/>
              <a:rect l="l" t="t" r="r" b="b"/>
              <a:pathLst>
                <a:path w="7699" h="7662" fill="none" extrusionOk="0">
                  <a:moveTo>
                    <a:pt x="1" y="1"/>
                  </a:moveTo>
                  <a:lnTo>
                    <a:pt x="1" y="7662"/>
                  </a:lnTo>
                  <a:lnTo>
                    <a:pt x="7698" y="7662"/>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4099125" y="42919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4292500" y="42919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4484950" y="42919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4678325" y="42919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4871700" y="42919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5064150" y="42919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5257525" y="42919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5449975" y="42919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5643350" y="4291975"/>
              <a:ext cx="192450" cy="191550"/>
            </a:xfrm>
            <a:custGeom>
              <a:avLst/>
              <a:gdLst/>
              <a:ahLst/>
              <a:cxnLst/>
              <a:rect l="l" t="t" r="r" b="b"/>
              <a:pathLst>
                <a:path w="7698"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5835775"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6029150"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6222525" y="42919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6414975"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6608350" y="42919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6800800"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6994175" y="42919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7186625" y="42919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239975" y="4483500"/>
              <a:ext cx="193400" cy="190600"/>
            </a:xfrm>
            <a:custGeom>
              <a:avLst/>
              <a:gdLst/>
              <a:ahLst/>
              <a:cxnLst/>
              <a:rect l="l" t="t" r="r" b="b"/>
              <a:pathLst>
                <a:path w="7736" h="7624" fill="none" extrusionOk="0">
                  <a:moveTo>
                    <a:pt x="7735" y="1"/>
                  </a:moveTo>
                  <a:lnTo>
                    <a:pt x="0" y="1"/>
                  </a:lnTo>
                  <a:lnTo>
                    <a:pt x="0" y="7624"/>
                  </a:lnTo>
                  <a:lnTo>
                    <a:pt x="7735" y="7624"/>
                  </a:lnTo>
                  <a:lnTo>
                    <a:pt x="7735"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433350" y="4483500"/>
              <a:ext cx="192475" cy="190600"/>
            </a:xfrm>
            <a:custGeom>
              <a:avLst/>
              <a:gdLst/>
              <a:ahLst/>
              <a:cxnLst/>
              <a:rect l="l" t="t" r="r" b="b"/>
              <a:pathLst>
                <a:path w="7699" h="7624" fill="none" extrusionOk="0">
                  <a:moveTo>
                    <a:pt x="0" y="1"/>
                  </a:moveTo>
                  <a:lnTo>
                    <a:pt x="0" y="7624"/>
                  </a:lnTo>
                  <a:lnTo>
                    <a:pt x="7698" y="7624"/>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625800" y="4483500"/>
              <a:ext cx="193400" cy="190600"/>
            </a:xfrm>
            <a:custGeom>
              <a:avLst/>
              <a:gdLst/>
              <a:ahLst/>
              <a:cxnLst/>
              <a:rect l="l" t="t" r="r" b="b"/>
              <a:pathLst>
                <a:path w="7736" h="7624" fill="none" extrusionOk="0">
                  <a:moveTo>
                    <a:pt x="0" y="1"/>
                  </a:moveTo>
                  <a:lnTo>
                    <a:pt x="0" y="7624"/>
                  </a:lnTo>
                  <a:lnTo>
                    <a:pt x="7735" y="7624"/>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819175" y="4483500"/>
              <a:ext cx="192475" cy="190600"/>
            </a:xfrm>
            <a:custGeom>
              <a:avLst/>
              <a:gdLst/>
              <a:ahLst/>
              <a:cxnLst/>
              <a:rect l="l" t="t" r="r" b="b"/>
              <a:pathLst>
                <a:path w="7699" h="7624" fill="none" extrusionOk="0">
                  <a:moveTo>
                    <a:pt x="0" y="1"/>
                  </a:moveTo>
                  <a:lnTo>
                    <a:pt x="0" y="7624"/>
                  </a:lnTo>
                  <a:lnTo>
                    <a:pt x="7698" y="7624"/>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1011625" y="4483500"/>
              <a:ext cx="193400" cy="190600"/>
            </a:xfrm>
            <a:custGeom>
              <a:avLst/>
              <a:gdLst/>
              <a:ahLst/>
              <a:cxnLst/>
              <a:rect l="l" t="t" r="r" b="b"/>
              <a:pathLst>
                <a:path w="7736" h="7624" fill="none" extrusionOk="0">
                  <a:moveTo>
                    <a:pt x="0" y="1"/>
                  </a:moveTo>
                  <a:lnTo>
                    <a:pt x="0" y="7624"/>
                  </a:lnTo>
                  <a:lnTo>
                    <a:pt x="7735" y="7624"/>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1205000" y="4483500"/>
              <a:ext cx="192475" cy="190600"/>
            </a:xfrm>
            <a:custGeom>
              <a:avLst/>
              <a:gdLst/>
              <a:ahLst/>
              <a:cxnLst/>
              <a:rect l="l" t="t" r="r" b="b"/>
              <a:pathLst>
                <a:path w="7699" h="7624" fill="none" extrusionOk="0">
                  <a:moveTo>
                    <a:pt x="0" y="1"/>
                  </a:moveTo>
                  <a:lnTo>
                    <a:pt x="0" y="7624"/>
                  </a:lnTo>
                  <a:lnTo>
                    <a:pt x="7698" y="7624"/>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1397450" y="4483500"/>
              <a:ext cx="193400" cy="190600"/>
            </a:xfrm>
            <a:custGeom>
              <a:avLst/>
              <a:gdLst/>
              <a:ahLst/>
              <a:cxnLst/>
              <a:rect l="l" t="t" r="r" b="b"/>
              <a:pathLst>
                <a:path w="7736" h="7624" fill="none" extrusionOk="0">
                  <a:moveTo>
                    <a:pt x="0" y="1"/>
                  </a:moveTo>
                  <a:lnTo>
                    <a:pt x="0" y="7624"/>
                  </a:lnTo>
                  <a:lnTo>
                    <a:pt x="7735" y="7624"/>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1590825" y="4483500"/>
              <a:ext cx="193400" cy="190600"/>
            </a:xfrm>
            <a:custGeom>
              <a:avLst/>
              <a:gdLst/>
              <a:ahLst/>
              <a:cxnLst/>
              <a:rect l="l" t="t" r="r" b="b"/>
              <a:pathLst>
                <a:path w="7736" h="7624" fill="none" extrusionOk="0">
                  <a:moveTo>
                    <a:pt x="0" y="1"/>
                  </a:moveTo>
                  <a:lnTo>
                    <a:pt x="0" y="7624"/>
                  </a:lnTo>
                  <a:lnTo>
                    <a:pt x="7735" y="7624"/>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1784200" y="4483500"/>
              <a:ext cx="192450" cy="190600"/>
            </a:xfrm>
            <a:custGeom>
              <a:avLst/>
              <a:gdLst/>
              <a:ahLst/>
              <a:cxnLst/>
              <a:rect l="l" t="t" r="r" b="b"/>
              <a:pathLst>
                <a:path w="7698" h="7624" fill="none" extrusionOk="0">
                  <a:moveTo>
                    <a:pt x="0" y="1"/>
                  </a:moveTo>
                  <a:lnTo>
                    <a:pt x="0" y="7624"/>
                  </a:lnTo>
                  <a:lnTo>
                    <a:pt x="7698" y="7624"/>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1976625"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2170000" y="4483500"/>
              <a:ext cx="192475" cy="190600"/>
            </a:xfrm>
            <a:custGeom>
              <a:avLst/>
              <a:gdLst/>
              <a:ahLst/>
              <a:cxnLst/>
              <a:rect l="l" t="t" r="r" b="b"/>
              <a:pathLst>
                <a:path w="7699" h="7624" fill="none" extrusionOk="0">
                  <a:moveTo>
                    <a:pt x="1" y="1"/>
                  </a:moveTo>
                  <a:lnTo>
                    <a:pt x="1" y="7624"/>
                  </a:lnTo>
                  <a:lnTo>
                    <a:pt x="7699" y="7624"/>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2362450"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2555825" y="4483500"/>
              <a:ext cx="192475" cy="190600"/>
            </a:xfrm>
            <a:custGeom>
              <a:avLst/>
              <a:gdLst/>
              <a:ahLst/>
              <a:cxnLst/>
              <a:rect l="l" t="t" r="r" b="b"/>
              <a:pathLst>
                <a:path w="7699" h="7624" fill="none" extrusionOk="0">
                  <a:moveTo>
                    <a:pt x="1" y="1"/>
                  </a:moveTo>
                  <a:lnTo>
                    <a:pt x="1" y="7624"/>
                  </a:lnTo>
                  <a:lnTo>
                    <a:pt x="7699" y="7624"/>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2748275"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2941650"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3135025" y="4483500"/>
              <a:ext cx="192475" cy="190600"/>
            </a:xfrm>
            <a:custGeom>
              <a:avLst/>
              <a:gdLst/>
              <a:ahLst/>
              <a:cxnLst/>
              <a:rect l="l" t="t" r="r" b="b"/>
              <a:pathLst>
                <a:path w="7699" h="7624" fill="none" extrusionOk="0">
                  <a:moveTo>
                    <a:pt x="1" y="1"/>
                  </a:moveTo>
                  <a:lnTo>
                    <a:pt x="1" y="7624"/>
                  </a:lnTo>
                  <a:lnTo>
                    <a:pt x="7699" y="7624"/>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3327475"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3520850" y="4483500"/>
              <a:ext cx="192475" cy="190600"/>
            </a:xfrm>
            <a:custGeom>
              <a:avLst/>
              <a:gdLst/>
              <a:ahLst/>
              <a:cxnLst/>
              <a:rect l="l" t="t" r="r" b="b"/>
              <a:pathLst>
                <a:path w="7699" h="7624" fill="none" extrusionOk="0">
                  <a:moveTo>
                    <a:pt x="1" y="1"/>
                  </a:moveTo>
                  <a:lnTo>
                    <a:pt x="1" y="7624"/>
                  </a:lnTo>
                  <a:lnTo>
                    <a:pt x="7698" y="7624"/>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3713300" y="4483500"/>
              <a:ext cx="193400" cy="190600"/>
            </a:xfrm>
            <a:custGeom>
              <a:avLst/>
              <a:gdLst/>
              <a:ahLst/>
              <a:cxnLst/>
              <a:rect l="l" t="t" r="r" b="b"/>
              <a:pathLst>
                <a:path w="7736" h="7624" fill="none" extrusionOk="0">
                  <a:moveTo>
                    <a:pt x="0" y="1"/>
                  </a:moveTo>
                  <a:lnTo>
                    <a:pt x="0" y="7624"/>
                  </a:lnTo>
                  <a:lnTo>
                    <a:pt x="7736" y="7624"/>
                  </a:lnTo>
                  <a:lnTo>
                    <a:pt x="7736"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3906675" y="4483500"/>
              <a:ext cx="192475" cy="190600"/>
            </a:xfrm>
            <a:custGeom>
              <a:avLst/>
              <a:gdLst/>
              <a:ahLst/>
              <a:cxnLst/>
              <a:rect l="l" t="t" r="r" b="b"/>
              <a:pathLst>
                <a:path w="7699" h="7624" fill="none" extrusionOk="0">
                  <a:moveTo>
                    <a:pt x="1" y="1"/>
                  </a:moveTo>
                  <a:lnTo>
                    <a:pt x="1" y="7624"/>
                  </a:lnTo>
                  <a:lnTo>
                    <a:pt x="7698" y="7624"/>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4099125" y="4483500"/>
              <a:ext cx="193400" cy="190600"/>
            </a:xfrm>
            <a:custGeom>
              <a:avLst/>
              <a:gdLst/>
              <a:ahLst/>
              <a:cxnLst/>
              <a:rect l="l" t="t" r="r" b="b"/>
              <a:pathLst>
                <a:path w="7736" h="7624" fill="none" extrusionOk="0">
                  <a:moveTo>
                    <a:pt x="0" y="1"/>
                  </a:moveTo>
                  <a:lnTo>
                    <a:pt x="0" y="7624"/>
                  </a:lnTo>
                  <a:lnTo>
                    <a:pt x="7735" y="7624"/>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4292500" y="4483500"/>
              <a:ext cx="192475" cy="190600"/>
            </a:xfrm>
            <a:custGeom>
              <a:avLst/>
              <a:gdLst/>
              <a:ahLst/>
              <a:cxnLst/>
              <a:rect l="l" t="t" r="r" b="b"/>
              <a:pathLst>
                <a:path w="7699" h="7624" fill="none" extrusionOk="0">
                  <a:moveTo>
                    <a:pt x="0" y="1"/>
                  </a:moveTo>
                  <a:lnTo>
                    <a:pt x="0" y="7624"/>
                  </a:lnTo>
                  <a:lnTo>
                    <a:pt x="7698" y="7624"/>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4484950" y="4483500"/>
              <a:ext cx="193400" cy="190600"/>
            </a:xfrm>
            <a:custGeom>
              <a:avLst/>
              <a:gdLst/>
              <a:ahLst/>
              <a:cxnLst/>
              <a:rect l="l" t="t" r="r" b="b"/>
              <a:pathLst>
                <a:path w="7736" h="7624" fill="none" extrusionOk="0">
                  <a:moveTo>
                    <a:pt x="0" y="1"/>
                  </a:moveTo>
                  <a:lnTo>
                    <a:pt x="0" y="7624"/>
                  </a:lnTo>
                  <a:lnTo>
                    <a:pt x="7735" y="7624"/>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4678325" y="4483500"/>
              <a:ext cx="193400" cy="190600"/>
            </a:xfrm>
            <a:custGeom>
              <a:avLst/>
              <a:gdLst/>
              <a:ahLst/>
              <a:cxnLst/>
              <a:rect l="l" t="t" r="r" b="b"/>
              <a:pathLst>
                <a:path w="7736" h="7624" fill="none" extrusionOk="0">
                  <a:moveTo>
                    <a:pt x="0" y="1"/>
                  </a:moveTo>
                  <a:lnTo>
                    <a:pt x="0" y="7624"/>
                  </a:lnTo>
                  <a:lnTo>
                    <a:pt x="7735" y="7624"/>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4871700" y="4483500"/>
              <a:ext cx="192475" cy="190600"/>
            </a:xfrm>
            <a:custGeom>
              <a:avLst/>
              <a:gdLst/>
              <a:ahLst/>
              <a:cxnLst/>
              <a:rect l="l" t="t" r="r" b="b"/>
              <a:pathLst>
                <a:path w="7699" h="7624" fill="none" extrusionOk="0">
                  <a:moveTo>
                    <a:pt x="0" y="1"/>
                  </a:moveTo>
                  <a:lnTo>
                    <a:pt x="0" y="7624"/>
                  </a:lnTo>
                  <a:lnTo>
                    <a:pt x="7698" y="7624"/>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5064150" y="4483500"/>
              <a:ext cx="193400" cy="190600"/>
            </a:xfrm>
            <a:custGeom>
              <a:avLst/>
              <a:gdLst/>
              <a:ahLst/>
              <a:cxnLst/>
              <a:rect l="l" t="t" r="r" b="b"/>
              <a:pathLst>
                <a:path w="7736" h="7624" fill="none" extrusionOk="0">
                  <a:moveTo>
                    <a:pt x="0" y="1"/>
                  </a:moveTo>
                  <a:lnTo>
                    <a:pt x="0" y="7624"/>
                  </a:lnTo>
                  <a:lnTo>
                    <a:pt x="7735" y="7624"/>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5257525" y="4483500"/>
              <a:ext cx="192475" cy="190600"/>
            </a:xfrm>
            <a:custGeom>
              <a:avLst/>
              <a:gdLst/>
              <a:ahLst/>
              <a:cxnLst/>
              <a:rect l="l" t="t" r="r" b="b"/>
              <a:pathLst>
                <a:path w="7699" h="7624" fill="none" extrusionOk="0">
                  <a:moveTo>
                    <a:pt x="0" y="1"/>
                  </a:moveTo>
                  <a:lnTo>
                    <a:pt x="0" y="7624"/>
                  </a:lnTo>
                  <a:lnTo>
                    <a:pt x="7698" y="7624"/>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5449975" y="4483500"/>
              <a:ext cx="193400" cy="190600"/>
            </a:xfrm>
            <a:custGeom>
              <a:avLst/>
              <a:gdLst/>
              <a:ahLst/>
              <a:cxnLst/>
              <a:rect l="l" t="t" r="r" b="b"/>
              <a:pathLst>
                <a:path w="7736" h="7624" fill="none" extrusionOk="0">
                  <a:moveTo>
                    <a:pt x="0" y="1"/>
                  </a:moveTo>
                  <a:lnTo>
                    <a:pt x="0" y="7624"/>
                  </a:lnTo>
                  <a:lnTo>
                    <a:pt x="7735" y="7624"/>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5643350" y="4483500"/>
              <a:ext cx="192450" cy="190600"/>
            </a:xfrm>
            <a:custGeom>
              <a:avLst/>
              <a:gdLst/>
              <a:ahLst/>
              <a:cxnLst/>
              <a:rect l="l" t="t" r="r" b="b"/>
              <a:pathLst>
                <a:path w="7698" h="7624" fill="none" extrusionOk="0">
                  <a:moveTo>
                    <a:pt x="0" y="1"/>
                  </a:moveTo>
                  <a:lnTo>
                    <a:pt x="0" y="7624"/>
                  </a:lnTo>
                  <a:lnTo>
                    <a:pt x="7698" y="7624"/>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5835775"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6029150"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6222525" y="4483500"/>
              <a:ext cx="192475" cy="190600"/>
            </a:xfrm>
            <a:custGeom>
              <a:avLst/>
              <a:gdLst/>
              <a:ahLst/>
              <a:cxnLst/>
              <a:rect l="l" t="t" r="r" b="b"/>
              <a:pathLst>
                <a:path w="7699" h="7624" fill="none" extrusionOk="0">
                  <a:moveTo>
                    <a:pt x="1" y="1"/>
                  </a:moveTo>
                  <a:lnTo>
                    <a:pt x="1" y="7624"/>
                  </a:lnTo>
                  <a:lnTo>
                    <a:pt x="7699" y="7624"/>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6414975"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a:off x="6608350" y="4483500"/>
              <a:ext cx="192475" cy="190600"/>
            </a:xfrm>
            <a:custGeom>
              <a:avLst/>
              <a:gdLst/>
              <a:ahLst/>
              <a:cxnLst/>
              <a:rect l="l" t="t" r="r" b="b"/>
              <a:pathLst>
                <a:path w="7699" h="7624" fill="none" extrusionOk="0">
                  <a:moveTo>
                    <a:pt x="1" y="1"/>
                  </a:moveTo>
                  <a:lnTo>
                    <a:pt x="1" y="7624"/>
                  </a:lnTo>
                  <a:lnTo>
                    <a:pt x="7699" y="7624"/>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a:off x="6800800"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6994175" y="4483500"/>
              <a:ext cx="192475" cy="190600"/>
            </a:xfrm>
            <a:custGeom>
              <a:avLst/>
              <a:gdLst/>
              <a:ahLst/>
              <a:cxnLst/>
              <a:rect l="l" t="t" r="r" b="b"/>
              <a:pathLst>
                <a:path w="7699" h="7624" fill="none" extrusionOk="0">
                  <a:moveTo>
                    <a:pt x="1" y="1"/>
                  </a:moveTo>
                  <a:lnTo>
                    <a:pt x="1" y="7624"/>
                  </a:lnTo>
                  <a:lnTo>
                    <a:pt x="7699" y="7624"/>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7186625" y="4483500"/>
              <a:ext cx="193400" cy="190600"/>
            </a:xfrm>
            <a:custGeom>
              <a:avLst/>
              <a:gdLst/>
              <a:ahLst/>
              <a:cxnLst/>
              <a:rect l="l" t="t" r="r" b="b"/>
              <a:pathLst>
                <a:path w="7736" h="7624" fill="none" extrusionOk="0">
                  <a:moveTo>
                    <a:pt x="1" y="1"/>
                  </a:moveTo>
                  <a:lnTo>
                    <a:pt x="1" y="7624"/>
                  </a:lnTo>
                  <a:lnTo>
                    <a:pt x="7736" y="7624"/>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239975"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a:off x="433350" y="46740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a:off x="625800"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3"/>
            <p:cNvSpPr/>
            <p:nvPr/>
          </p:nvSpPr>
          <p:spPr>
            <a:xfrm>
              <a:off x="819175" y="46740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a:off x="1011625"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1205000" y="46740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1397450"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1590825"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3"/>
            <p:cNvSpPr/>
            <p:nvPr/>
          </p:nvSpPr>
          <p:spPr>
            <a:xfrm>
              <a:off x="1784200" y="4674075"/>
              <a:ext cx="192450" cy="191550"/>
            </a:xfrm>
            <a:custGeom>
              <a:avLst/>
              <a:gdLst/>
              <a:ahLst/>
              <a:cxnLst/>
              <a:rect l="l" t="t" r="r" b="b"/>
              <a:pathLst>
                <a:path w="7698"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1976625"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a:off x="2170000" y="46740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a:off x="2362450"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2555825" y="46740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a:off x="2748275"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a:off x="2941650"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a:off x="3135025" y="46740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3327475"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3520850" y="4674075"/>
              <a:ext cx="192475" cy="191550"/>
            </a:xfrm>
            <a:custGeom>
              <a:avLst/>
              <a:gdLst/>
              <a:ahLst/>
              <a:cxnLst/>
              <a:rect l="l" t="t" r="r" b="b"/>
              <a:pathLst>
                <a:path w="7699" h="7662" fill="none" extrusionOk="0">
                  <a:moveTo>
                    <a:pt x="1" y="1"/>
                  </a:moveTo>
                  <a:lnTo>
                    <a:pt x="1" y="7662"/>
                  </a:lnTo>
                  <a:lnTo>
                    <a:pt x="7698" y="7662"/>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3713300" y="4674075"/>
              <a:ext cx="193400" cy="191550"/>
            </a:xfrm>
            <a:custGeom>
              <a:avLst/>
              <a:gdLst/>
              <a:ahLst/>
              <a:cxnLst/>
              <a:rect l="l" t="t" r="r" b="b"/>
              <a:pathLst>
                <a:path w="7736" h="7662" fill="none" extrusionOk="0">
                  <a:moveTo>
                    <a:pt x="0" y="1"/>
                  </a:moveTo>
                  <a:lnTo>
                    <a:pt x="0" y="7662"/>
                  </a:lnTo>
                  <a:lnTo>
                    <a:pt x="7736" y="7662"/>
                  </a:lnTo>
                  <a:lnTo>
                    <a:pt x="7736"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a:off x="3906675" y="4674075"/>
              <a:ext cx="192475" cy="191550"/>
            </a:xfrm>
            <a:custGeom>
              <a:avLst/>
              <a:gdLst/>
              <a:ahLst/>
              <a:cxnLst/>
              <a:rect l="l" t="t" r="r" b="b"/>
              <a:pathLst>
                <a:path w="7699" h="7662" fill="none" extrusionOk="0">
                  <a:moveTo>
                    <a:pt x="1" y="1"/>
                  </a:moveTo>
                  <a:lnTo>
                    <a:pt x="1" y="7662"/>
                  </a:lnTo>
                  <a:lnTo>
                    <a:pt x="7698" y="7662"/>
                  </a:lnTo>
                  <a:lnTo>
                    <a:pt x="7698"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a:off x="4099125"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a:off x="4292500" y="46740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a:off x="4484950"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a:off x="4678325"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a:off x="4871700" y="46740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3"/>
            <p:cNvSpPr/>
            <p:nvPr/>
          </p:nvSpPr>
          <p:spPr>
            <a:xfrm>
              <a:off x="5064150"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
            <p:cNvSpPr/>
            <p:nvPr/>
          </p:nvSpPr>
          <p:spPr>
            <a:xfrm>
              <a:off x="5257525" y="4674075"/>
              <a:ext cx="192475" cy="191550"/>
            </a:xfrm>
            <a:custGeom>
              <a:avLst/>
              <a:gdLst/>
              <a:ahLst/>
              <a:cxnLst/>
              <a:rect l="l" t="t" r="r" b="b"/>
              <a:pathLst>
                <a:path w="7699"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a:off x="5449975" y="4674075"/>
              <a:ext cx="193400" cy="191550"/>
            </a:xfrm>
            <a:custGeom>
              <a:avLst/>
              <a:gdLst/>
              <a:ahLst/>
              <a:cxnLst/>
              <a:rect l="l" t="t" r="r" b="b"/>
              <a:pathLst>
                <a:path w="7736" h="7662" fill="none" extrusionOk="0">
                  <a:moveTo>
                    <a:pt x="0" y="1"/>
                  </a:moveTo>
                  <a:lnTo>
                    <a:pt x="0" y="7662"/>
                  </a:lnTo>
                  <a:lnTo>
                    <a:pt x="7735" y="7662"/>
                  </a:lnTo>
                  <a:lnTo>
                    <a:pt x="7735"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3"/>
            <p:cNvSpPr/>
            <p:nvPr/>
          </p:nvSpPr>
          <p:spPr>
            <a:xfrm>
              <a:off x="5643350" y="4674075"/>
              <a:ext cx="192450" cy="191550"/>
            </a:xfrm>
            <a:custGeom>
              <a:avLst/>
              <a:gdLst/>
              <a:ahLst/>
              <a:cxnLst/>
              <a:rect l="l" t="t" r="r" b="b"/>
              <a:pathLst>
                <a:path w="7698" h="7662" fill="none" extrusionOk="0">
                  <a:moveTo>
                    <a:pt x="0" y="1"/>
                  </a:moveTo>
                  <a:lnTo>
                    <a:pt x="0" y="7662"/>
                  </a:lnTo>
                  <a:lnTo>
                    <a:pt x="7698" y="7662"/>
                  </a:lnTo>
                  <a:lnTo>
                    <a:pt x="7698" y="1"/>
                  </a:lnTo>
                  <a:lnTo>
                    <a:pt x="0"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3"/>
            <p:cNvSpPr/>
            <p:nvPr/>
          </p:nvSpPr>
          <p:spPr>
            <a:xfrm>
              <a:off x="5835775"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a:off x="6029150"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a:off x="6222525" y="46740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a:off x="6414975"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a:off x="6608350" y="46740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6800800"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a:off x="6994175" y="4674075"/>
              <a:ext cx="192475" cy="191550"/>
            </a:xfrm>
            <a:custGeom>
              <a:avLst/>
              <a:gdLst/>
              <a:ahLst/>
              <a:cxnLst/>
              <a:rect l="l" t="t" r="r" b="b"/>
              <a:pathLst>
                <a:path w="7699" h="7662" fill="none" extrusionOk="0">
                  <a:moveTo>
                    <a:pt x="1" y="1"/>
                  </a:moveTo>
                  <a:lnTo>
                    <a:pt x="1" y="7662"/>
                  </a:lnTo>
                  <a:lnTo>
                    <a:pt x="7699" y="7662"/>
                  </a:lnTo>
                  <a:lnTo>
                    <a:pt x="7699"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a:off x="7186625" y="4674075"/>
              <a:ext cx="193400" cy="191550"/>
            </a:xfrm>
            <a:custGeom>
              <a:avLst/>
              <a:gdLst/>
              <a:ahLst/>
              <a:cxnLst/>
              <a:rect l="l" t="t" r="r" b="b"/>
              <a:pathLst>
                <a:path w="7736" h="7662" fill="none" extrusionOk="0">
                  <a:moveTo>
                    <a:pt x="1" y="1"/>
                  </a:moveTo>
                  <a:lnTo>
                    <a:pt x="1" y="7662"/>
                  </a:lnTo>
                  <a:lnTo>
                    <a:pt x="7736" y="7662"/>
                  </a:lnTo>
                  <a:lnTo>
                    <a:pt x="7736" y="1"/>
                  </a:lnTo>
                  <a:lnTo>
                    <a:pt x="1" y="1"/>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13"/>
          <p:cNvSpPr/>
          <p:nvPr/>
        </p:nvSpPr>
        <p:spPr>
          <a:xfrm>
            <a:off x="292500" y="225300"/>
            <a:ext cx="8559000" cy="4692900"/>
          </a:xfrm>
          <a:prstGeom prst="roundRect">
            <a:avLst>
              <a:gd name="adj" fmla="val 61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txBox="1">
            <a:spLocks noGrp="1"/>
          </p:cNvSpPr>
          <p:nvPr>
            <p:ph type="ctrTitle"/>
          </p:nvPr>
        </p:nvSpPr>
        <p:spPr>
          <a:xfrm>
            <a:off x="1695000" y="934682"/>
            <a:ext cx="5754000" cy="2848500"/>
          </a:xfrm>
          <a:prstGeom prst="rect">
            <a:avLst/>
          </a:prstGeom>
          <a:noFill/>
        </p:spPr>
        <p:txBody>
          <a:bodyPr spcFirstLastPara="1" wrap="square" lIns="91425" tIns="91425" rIns="91425" bIns="91425" anchor="t" anchorCtr="0">
            <a:normAutofit/>
          </a:bodyPr>
          <a:lstStyle>
            <a:lvl1pPr lvl="0">
              <a:lnSpc>
                <a:spcPct val="85000"/>
              </a:lnSpc>
              <a:spcBef>
                <a:spcPts val="0"/>
              </a:spcBef>
              <a:spcAft>
                <a:spcPts val="0"/>
              </a:spcAft>
              <a:buSzPts val="4500"/>
              <a:buFont typeface="Loved by the King"/>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831" name="Google Shape;831;p13"/>
          <p:cNvSpPr txBox="1">
            <a:spLocks noGrp="1"/>
          </p:cNvSpPr>
          <p:nvPr>
            <p:ph type="subTitle" idx="1"/>
          </p:nvPr>
        </p:nvSpPr>
        <p:spPr>
          <a:xfrm>
            <a:off x="1694850" y="3843118"/>
            <a:ext cx="5754300" cy="365700"/>
          </a:xfrm>
          <a:prstGeom prst="rect">
            <a:avLst/>
          </a:prstGeom>
        </p:spPr>
        <p:txBody>
          <a:bodyPr spcFirstLastPara="1" wrap="square" lIns="91425" tIns="91425" rIns="91425" bIns="91425" anchor="t" anchorCtr="0">
            <a:normAutofit/>
          </a:bodyPr>
          <a:lstStyle>
            <a:lvl1pPr lvl="0" algn="ct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32" name="Google Shape;832;p13"/>
          <p:cNvGrpSpPr/>
          <p:nvPr/>
        </p:nvGrpSpPr>
        <p:grpSpPr>
          <a:xfrm>
            <a:off x="426175" y="382047"/>
            <a:ext cx="8277121" cy="4407090"/>
            <a:chOff x="426175" y="382047"/>
            <a:chExt cx="8277121" cy="4407090"/>
          </a:xfrm>
        </p:grpSpPr>
        <p:grpSp>
          <p:nvGrpSpPr>
            <p:cNvPr id="833" name="Google Shape;833;p13"/>
            <p:cNvGrpSpPr/>
            <p:nvPr/>
          </p:nvGrpSpPr>
          <p:grpSpPr>
            <a:xfrm>
              <a:off x="449313" y="499865"/>
              <a:ext cx="580512" cy="420859"/>
              <a:chOff x="284275" y="298900"/>
              <a:chExt cx="247100" cy="179150"/>
            </a:xfrm>
          </p:grpSpPr>
          <p:sp>
            <p:nvSpPr>
              <p:cNvPr id="834" name="Google Shape;834;p13"/>
              <p:cNvSpPr/>
              <p:nvPr/>
            </p:nvSpPr>
            <p:spPr>
              <a:xfrm>
                <a:off x="284275" y="298900"/>
                <a:ext cx="143175" cy="143850"/>
              </a:xfrm>
              <a:custGeom>
                <a:avLst/>
                <a:gdLst/>
                <a:ahLst/>
                <a:cxnLst/>
                <a:rect l="l" t="t" r="r" b="b"/>
                <a:pathLst>
                  <a:path w="5727" h="5754" extrusionOk="0">
                    <a:moveTo>
                      <a:pt x="3922" y="1"/>
                    </a:moveTo>
                    <a:lnTo>
                      <a:pt x="3739" y="27"/>
                    </a:lnTo>
                    <a:lnTo>
                      <a:pt x="3582" y="53"/>
                    </a:lnTo>
                    <a:lnTo>
                      <a:pt x="3399" y="79"/>
                    </a:lnTo>
                    <a:lnTo>
                      <a:pt x="3242" y="132"/>
                    </a:lnTo>
                    <a:lnTo>
                      <a:pt x="3085" y="210"/>
                    </a:lnTo>
                    <a:lnTo>
                      <a:pt x="2929" y="315"/>
                    </a:lnTo>
                    <a:lnTo>
                      <a:pt x="2772" y="419"/>
                    </a:lnTo>
                    <a:lnTo>
                      <a:pt x="2641" y="550"/>
                    </a:lnTo>
                    <a:lnTo>
                      <a:pt x="523" y="2668"/>
                    </a:lnTo>
                    <a:lnTo>
                      <a:pt x="392" y="2799"/>
                    </a:lnTo>
                    <a:lnTo>
                      <a:pt x="288" y="2929"/>
                    </a:lnTo>
                    <a:lnTo>
                      <a:pt x="209" y="3086"/>
                    </a:lnTo>
                    <a:lnTo>
                      <a:pt x="131" y="3269"/>
                    </a:lnTo>
                    <a:lnTo>
                      <a:pt x="78" y="3426"/>
                    </a:lnTo>
                    <a:lnTo>
                      <a:pt x="26" y="3583"/>
                    </a:lnTo>
                    <a:lnTo>
                      <a:pt x="0" y="3766"/>
                    </a:lnTo>
                    <a:lnTo>
                      <a:pt x="0" y="3949"/>
                    </a:lnTo>
                    <a:lnTo>
                      <a:pt x="0" y="4106"/>
                    </a:lnTo>
                    <a:lnTo>
                      <a:pt x="26" y="4289"/>
                    </a:lnTo>
                    <a:lnTo>
                      <a:pt x="78" y="4446"/>
                    </a:lnTo>
                    <a:lnTo>
                      <a:pt x="131" y="4629"/>
                    </a:lnTo>
                    <a:lnTo>
                      <a:pt x="209" y="4786"/>
                    </a:lnTo>
                    <a:lnTo>
                      <a:pt x="288" y="4943"/>
                    </a:lnTo>
                    <a:lnTo>
                      <a:pt x="392" y="5100"/>
                    </a:lnTo>
                    <a:lnTo>
                      <a:pt x="523" y="5230"/>
                    </a:lnTo>
                    <a:lnTo>
                      <a:pt x="654" y="5335"/>
                    </a:lnTo>
                    <a:lnTo>
                      <a:pt x="811" y="5466"/>
                    </a:lnTo>
                    <a:lnTo>
                      <a:pt x="941" y="5544"/>
                    </a:lnTo>
                    <a:lnTo>
                      <a:pt x="1098" y="5623"/>
                    </a:lnTo>
                    <a:lnTo>
                      <a:pt x="1281" y="5675"/>
                    </a:lnTo>
                    <a:lnTo>
                      <a:pt x="1438" y="5727"/>
                    </a:lnTo>
                    <a:lnTo>
                      <a:pt x="1621" y="5753"/>
                    </a:lnTo>
                    <a:lnTo>
                      <a:pt x="2013" y="5753"/>
                    </a:lnTo>
                    <a:lnTo>
                      <a:pt x="2223" y="5701"/>
                    </a:lnTo>
                    <a:lnTo>
                      <a:pt x="2406" y="5649"/>
                    </a:lnTo>
                    <a:lnTo>
                      <a:pt x="2589" y="5570"/>
                    </a:lnTo>
                    <a:lnTo>
                      <a:pt x="2589" y="5361"/>
                    </a:lnTo>
                    <a:lnTo>
                      <a:pt x="2615" y="5073"/>
                    </a:lnTo>
                    <a:lnTo>
                      <a:pt x="2641" y="4812"/>
                    </a:lnTo>
                    <a:lnTo>
                      <a:pt x="2719" y="4577"/>
                    </a:lnTo>
                    <a:lnTo>
                      <a:pt x="2798" y="4315"/>
                    </a:lnTo>
                    <a:lnTo>
                      <a:pt x="2929" y="4080"/>
                    </a:lnTo>
                    <a:lnTo>
                      <a:pt x="3085" y="3871"/>
                    </a:lnTo>
                    <a:lnTo>
                      <a:pt x="3242" y="3661"/>
                    </a:lnTo>
                    <a:lnTo>
                      <a:pt x="3452" y="3478"/>
                    </a:lnTo>
                    <a:lnTo>
                      <a:pt x="2170" y="2197"/>
                    </a:lnTo>
                    <a:lnTo>
                      <a:pt x="3242" y="1151"/>
                    </a:lnTo>
                    <a:lnTo>
                      <a:pt x="3373" y="1021"/>
                    </a:lnTo>
                    <a:lnTo>
                      <a:pt x="3556" y="916"/>
                    </a:lnTo>
                    <a:lnTo>
                      <a:pt x="3739" y="864"/>
                    </a:lnTo>
                    <a:lnTo>
                      <a:pt x="4105" y="864"/>
                    </a:lnTo>
                    <a:lnTo>
                      <a:pt x="4288" y="916"/>
                    </a:lnTo>
                    <a:lnTo>
                      <a:pt x="4445" y="1021"/>
                    </a:lnTo>
                    <a:lnTo>
                      <a:pt x="4602" y="1151"/>
                    </a:lnTo>
                    <a:lnTo>
                      <a:pt x="4733" y="1282"/>
                    </a:lnTo>
                    <a:lnTo>
                      <a:pt x="4811" y="1465"/>
                    </a:lnTo>
                    <a:lnTo>
                      <a:pt x="4864" y="1648"/>
                    </a:lnTo>
                    <a:lnTo>
                      <a:pt x="4890" y="1831"/>
                    </a:lnTo>
                    <a:lnTo>
                      <a:pt x="4864" y="2014"/>
                    </a:lnTo>
                    <a:lnTo>
                      <a:pt x="4811" y="2197"/>
                    </a:lnTo>
                    <a:lnTo>
                      <a:pt x="4733" y="2354"/>
                    </a:lnTo>
                    <a:lnTo>
                      <a:pt x="4602" y="2511"/>
                    </a:lnTo>
                    <a:lnTo>
                      <a:pt x="4053" y="3086"/>
                    </a:lnTo>
                    <a:lnTo>
                      <a:pt x="4288" y="2982"/>
                    </a:lnTo>
                    <a:lnTo>
                      <a:pt x="4524" y="2903"/>
                    </a:lnTo>
                    <a:lnTo>
                      <a:pt x="4785" y="2877"/>
                    </a:lnTo>
                    <a:lnTo>
                      <a:pt x="5073" y="2851"/>
                    </a:lnTo>
                    <a:lnTo>
                      <a:pt x="5413" y="2851"/>
                    </a:lnTo>
                    <a:lnTo>
                      <a:pt x="5570" y="2563"/>
                    </a:lnTo>
                    <a:lnTo>
                      <a:pt x="5674" y="2276"/>
                    </a:lnTo>
                    <a:lnTo>
                      <a:pt x="5726" y="1988"/>
                    </a:lnTo>
                    <a:lnTo>
                      <a:pt x="5726" y="1674"/>
                    </a:lnTo>
                    <a:lnTo>
                      <a:pt x="5674" y="1360"/>
                    </a:lnTo>
                    <a:lnTo>
                      <a:pt x="5570" y="1073"/>
                    </a:lnTo>
                    <a:lnTo>
                      <a:pt x="5413" y="785"/>
                    </a:lnTo>
                    <a:lnTo>
                      <a:pt x="5203" y="550"/>
                    </a:lnTo>
                    <a:lnTo>
                      <a:pt x="5073" y="419"/>
                    </a:lnTo>
                    <a:lnTo>
                      <a:pt x="4916" y="315"/>
                    </a:lnTo>
                    <a:lnTo>
                      <a:pt x="4759" y="210"/>
                    </a:lnTo>
                    <a:lnTo>
                      <a:pt x="4602" y="132"/>
                    </a:lnTo>
                    <a:lnTo>
                      <a:pt x="4445" y="79"/>
                    </a:lnTo>
                    <a:lnTo>
                      <a:pt x="4262" y="53"/>
                    </a:lnTo>
                    <a:lnTo>
                      <a:pt x="4105" y="27"/>
                    </a:lnTo>
                    <a:lnTo>
                      <a:pt x="39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365975" y="386500"/>
                <a:ext cx="165400" cy="91550"/>
              </a:xfrm>
              <a:custGeom>
                <a:avLst/>
                <a:gdLst/>
                <a:ahLst/>
                <a:cxnLst/>
                <a:rect l="l" t="t" r="r" b="b"/>
                <a:pathLst>
                  <a:path w="6616" h="3662" extrusionOk="0">
                    <a:moveTo>
                      <a:pt x="3295" y="863"/>
                    </a:moveTo>
                    <a:lnTo>
                      <a:pt x="3321" y="2798"/>
                    </a:lnTo>
                    <a:lnTo>
                      <a:pt x="1622" y="2798"/>
                    </a:lnTo>
                    <a:lnTo>
                      <a:pt x="1439" y="2746"/>
                    </a:lnTo>
                    <a:lnTo>
                      <a:pt x="1282" y="2642"/>
                    </a:lnTo>
                    <a:lnTo>
                      <a:pt x="1125" y="2537"/>
                    </a:lnTo>
                    <a:lnTo>
                      <a:pt x="994" y="2380"/>
                    </a:lnTo>
                    <a:lnTo>
                      <a:pt x="916" y="2223"/>
                    </a:lnTo>
                    <a:lnTo>
                      <a:pt x="863" y="2040"/>
                    </a:lnTo>
                    <a:lnTo>
                      <a:pt x="837" y="1831"/>
                    </a:lnTo>
                    <a:lnTo>
                      <a:pt x="863" y="1648"/>
                    </a:lnTo>
                    <a:lnTo>
                      <a:pt x="916" y="1465"/>
                    </a:lnTo>
                    <a:lnTo>
                      <a:pt x="994" y="1308"/>
                    </a:lnTo>
                    <a:lnTo>
                      <a:pt x="1125" y="1151"/>
                    </a:lnTo>
                    <a:lnTo>
                      <a:pt x="1256" y="1047"/>
                    </a:lnTo>
                    <a:lnTo>
                      <a:pt x="1439" y="942"/>
                    </a:lnTo>
                    <a:lnTo>
                      <a:pt x="1622" y="890"/>
                    </a:lnTo>
                    <a:lnTo>
                      <a:pt x="1805" y="863"/>
                    </a:lnTo>
                    <a:close/>
                    <a:moveTo>
                      <a:pt x="4812" y="1"/>
                    </a:moveTo>
                    <a:lnTo>
                      <a:pt x="1805" y="27"/>
                    </a:lnTo>
                    <a:lnTo>
                      <a:pt x="1622" y="27"/>
                    </a:lnTo>
                    <a:lnTo>
                      <a:pt x="1439" y="53"/>
                    </a:lnTo>
                    <a:lnTo>
                      <a:pt x="1256" y="105"/>
                    </a:lnTo>
                    <a:lnTo>
                      <a:pt x="1099" y="157"/>
                    </a:lnTo>
                    <a:lnTo>
                      <a:pt x="942" y="236"/>
                    </a:lnTo>
                    <a:lnTo>
                      <a:pt x="785" y="341"/>
                    </a:lnTo>
                    <a:lnTo>
                      <a:pt x="654" y="445"/>
                    </a:lnTo>
                    <a:lnTo>
                      <a:pt x="523" y="550"/>
                    </a:lnTo>
                    <a:lnTo>
                      <a:pt x="393" y="680"/>
                    </a:lnTo>
                    <a:lnTo>
                      <a:pt x="288" y="837"/>
                    </a:lnTo>
                    <a:lnTo>
                      <a:pt x="210" y="968"/>
                    </a:lnTo>
                    <a:lnTo>
                      <a:pt x="131" y="1151"/>
                    </a:lnTo>
                    <a:lnTo>
                      <a:pt x="79" y="1308"/>
                    </a:lnTo>
                    <a:lnTo>
                      <a:pt x="27" y="1491"/>
                    </a:lnTo>
                    <a:lnTo>
                      <a:pt x="0" y="1648"/>
                    </a:lnTo>
                    <a:lnTo>
                      <a:pt x="0" y="1857"/>
                    </a:lnTo>
                    <a:lnTo>
                      <a:pt x="0" y="2040"/>
                    </a:lnTo>
                    <a:lnTo>
                      <a:pt x="27" y="2197"/>
                    </a:lnTo>
                    <a:lnTo>
                      <a:pt x="79" y="2380"/>
                    </a:lnTo>
                    <a:lnTo>
                      <a:pt x="131" y="2537"/>
                    </a:lnTo>
                    <a:lnTo>
                      <a:pt x="210" y="2720"/>
                    </a:lnTo>
                    <a:lnTo>
                      <a:pt x="314" y="2851"/>
                    </a:lnTo>
                    <a:lnTo>
                      <a:pt x="419" y="3008"/>
                    </a:lnTo>
                    <a:lnTo>
                      <a:pt x="523" y="3112"/>
                    </a:lnTo>
                    <a:lnTo>
                      <a:pt x="654" y="3243"/>
                    </a:lnTo>
                    <a:lnTo>
                      <a:pt x="811" y="3348"/>
                    </a:lnTo>
                    <a:lnTo>
                      <a:pt x="942" y="3426"/>
                    </a:lnTo>
                    <a:lnTo>
                      <a:pt x="1099" y="3504"/>
                    </a:lnTo>
                    <a:lnTo>
                      <a:pt x="1282" y="3583"/>
                    </a:lnTo>
                    <a:lnTo>
                      <a:pt x="1439" y="3609"/>
                    </a:lnTo>
                    <a:lnTo>
                      <a:pt x="1622" y="3635"/>
                    </a:lnTo>
                    <a:lnTo>
                      <a:pt x="1805" y="3661"/>
                    </a:lnTo>
                    <a:lnTo>
                      <a:pt x="4812" y="3635"/>
                    </a:lnTo>
                    <a:lnTo>
                      <a:pt x="4995" y="3635"/>
                    </a:lnTo>
                    <a:lnTo>
                      <a:pt x="5178" y="3609"/>
                    </a:lnTo>
                    <a:lnTo>
                      <a:pt x="5335" y="3557"/>
                    </a:lnTo>
                    <a:lnTo>
                      <a:pt x="5518" y="3504"/>
                    </a:lnTo>
                    <a:lnTo>
                      <a:pt x="5675" y="3426"/>
                    </a:lnTo>
                    <a:lnTo>
                      <a:pt x="5831" y="3321"/>
                    </a:lnTo>
                    <a:lnTo>
                      <a:pt x="5962" y="3217"/>
                    </a:lnTo>
                    <a:lnTo>
                      <a:pt x="6093" y="3112"/>
                    </a:lnTo>
                    <a:lnTo>
                      <a:pt x="6198" y="2981"/>
                    </a:lnTo>
                    <a:lnTo>
                      <a:pt x="6302" y="2825"/>
                    </a:lnTo>
                    <a:lnTo>
                      <a:pt x="6407" y="2694"/>
                    </a:lnTo>
                    <a:lnTo>
                      <a:pt x="6485" y="2511"/>
                    </a:lnTo>
                    <a:lnTo>
                      <a:pt x="6537" y="2354"/>
                    </a:lnTo>
                    <a:lnTo>
                      <a:pt x="6590" y="2171"/>
                    </a:lnTo>
                    <a:lnTo>
                      <a:pt x="6616" y="2014"/>
                    </a:lnTo>
                    <a:lnTo>
                      <a:pt x="6616" y="1805"/>
                    </a:lnTo>
                    <a:lnTo>
                      <a:pt x="6616" y="1648"/>
                    </a:lnTo>
                    <a:lnTo>
                      <a:pt x="6590" y="1465"/>
                    </a:lnTo>
                    <a:lnTo>
                      <a:pt x="6537" y="1282"/>
                    </a:lnTo>
                    <a:lnTo>
                      <a:pt x="6485" y="1125"/>
                    </a:lnTo>
                    <a:lnTo>
                      <a:pt x="6407" y="968"/>
                    </a:lnTo>
                    <a:lnTo>
                      <a:pt x="6302" y="811"/>
                    </a:lnTo>
                    <a:lnTo>
                      <a:pt x="6198" y="680"/>
                    </a:lnTo>
                    <a:lnTo>
                      <a:pt x="6067" y="524"/>
                    </a:lnTo>
                    <a:lnTo>
                      <a:pt x="5936" y="419"/>
                    </a:lnTo>
                    <a:lnTo>
                      <a:pt x="5805" y="314"/>
                    </a:lnTo>
                    <a:lnTo>
                      <a:pt x="5648" y="210"/>
                    </a:lnTo>
                    <a:lnTo>
                      <a:pt x="5492" y="157"/>
                    </a:lnTo>
                    <a:lnTo>
                      <a:pt x="5335" y="79"/>
                    </a:lnTo>
                    <a:lnTo>
                      <a:pt x="5152" y="53"/>
                    </a:lnTo>
                    <a:lnTo>
                      <a:pt x="4969" y="27"/>
                    </a:lnTo>
                    <a:lnTo>
                      <a:pt x="4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3"/>
            <p:cNvGrpSpPr/>
            <p:nvPr/>
          </p:nvGrpSpPr>
          <p:grpSpPr>
            <a:xfrm>
              <a:off x="8199254" y="4346997"/>
              <a:ext cx="388906" cy="388945"/>
              <a:chOff x="365975" y="1151975"/>
              <a:chExt cx="249075" cy="249100"/>
            </a:xfrm>
          </p:grpSpPr>
          <p:sp>
            <p:nvSpPr>
              <p:cNvPr id="837" name="Google Shape;837;p13"/>
              <p:cNvSpPr/>
              <p:nvPr/>
            </p:nvSpPr>
            <p:spPr>
              <a:xfrm>
                <a:off x="490825" y="1151975"/>
                <a:ext cx="124225" cy="91550"/>
              </a:xfrm>
              <a:custGeom>
                <a:avLst/>
                <a:gdLst/>
                <a:ahLst/>
                <a:cxnLst/>
                <a:rect l="l" t="t" r="r" b="b"/>
                <a:pathLst>
                  <a:path w="4969" h="3662" extrusionOk="0">
                    <a:moveTo>
                      <a:pt x="4028" y="1"/>
                    </a:moveTo>
                    <a:lnTo>
                      <a:pt x="3845" y="27"/>
                    </a:lnTo>
                    <a:lnTo>
                      <a:pt x="3688" y="79"/>
                    </a:lnTo>
                    <a:lnTo>
                      <a:pt x="3531" y="158"/>
                    </a:lnTo>
                    <a:lnTo>
                      <a:pt x="3374" y="289"/>
                    </a:lnTo>
                    <a:lnTo>
                      <a:pt x="1" y="3662"/>
                    </a:lnTo>
                    <a:lnTo>
                      <a:pt x="2616" y="3662"/>
                    </a:lnTo>
                    <a:lnTo>
                      <a:pt x="4681" y="1596"/>
                    </a:lnTo>
                    <a:lnTo>
                      <a:pt x="4812" y="1439"/>
                    </a:lnTo>
                    <a:lnTo>
                      <a:pt x="4890" y="1282"/>
                    </a:lnTo>
                    <a:lnTo>
                      <a:pt x="4943" y="1125"/>
                    </a:lnTo>
                    <a:lnTo>
                      <a:pt x="4969" y="942"/>
                    </a:lnTo>
                    <a:lnTo>
                      <a:pt x="4943" y="759"/>
                    </a:lnTo>
                    <a:lnTo>
                      <a:pt x="4890" y="602"/>
                    </a:lnTo>
                    <a:lnTo>
                      <a:pt x="4812" y="419"/>
                    </a:lnTo>
                    <a:lnTo>
                      <a:pt x="4681" y="289"/>
                    </a:lnTo>
                    <a:lnTo>
                      <a:pt x="4550" y="158"/>
                    </a:lnTo>
                    <a:lnTo>
                      <a:pt x="4367" y="79"/>
                    </a:lnTo>
                    <a:lnTo>
                      <a:pt x="4211" y="27"/>
                    </a:lnTo>
                    <a:lnTo>
                      <a:pt x="4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365975" y="1266375"/>
                <a:ext cx="247775" cy="134700"/>
              </a:xfrm>
              <a:custGeom>
                <a:avLst/>
                <a:gdLst/>
                <a:ahLst/>
                <a:cxnLst/>
                <a:rect l="l" t="t" r="r" b="b"/>
                <a:pathLst>
                  <a:path w="9911" h="5388" extrusionOk="0">
                    <a:moveTo>
                      <a:pt x="419" y="1"/>
                    </a:moveTo>
                    <a:lnTo>
                      <a:pt x="340" y="27"/>
                    </a:lnTo>
                    <a:lnTo>
                      <a:pt x="262" y="53"/>
                    </a:lnTo>
                    <a:lnTo>
                      <a:pt x="184" y="79"/>
                    </a:lnTo>
                    <a:lnTo>
                      <a:pt x="131" y="132"/>
                    </a:lnTo>
                    <a:lnTo>
                      <a:pt x="79" y="184"/>
                    </a:lnTo>
                    <a:lnTo>
                      <a:pt x="27" y="262"/>
                    </a:lnTo>
                    <a:lnTo>
                      <a:pt x="0" y="341"/>
                    </a:lnTo>
                    <a:lnTo>
                      <a:pt x="0" y="419"/>
                    </a:lnTo>
                    <a:lnTo>
                      <a:pt x="0" y="785"/>
                    </a:lnTo>
                    <a:lnTo>
                      <a:pt x="27" y="1151"/>
                    </a:lnTo>
                    <a:lnTo>
                      <a:pt x="79" y="1517"/>
                    </a:lnTo>
                    <a:lnTo>
                      <a:pt x="131" y="1857"/>
                    </a:lnTo>
                    <a:lnTo>
                      <a:pt x="236" y="2197"/>
                    </a:lnTo>
                    <a:lnTo>
                      <a:pt x="314" y="2537"/>
                    </a:lnTo>
                    <a:lnTo>
                      <a:pt x="445" y="2851"/>
                    </a:lnTo>
                    <a:lnTo>
                      <a:pt x="576" y="3191"/>
                    </a:lnTo>
                    <a:lnTo>
                      <a:pt x="706" y="3478"/>
                    </a:lnTo>
                    <a:lnTo>
                      <a:pt x="890" y="3792"/>
                    </a:lnTo>
                    <a:lnTo>
                      <a:pt x="1046" y="4080"/>
                    </a:lnTo>
                    <a:lnTo>
                      <a:pt x="1256" y="4341"/>
                    </a:lnTo>
                    <a:lnTo>
                      <a:pt x="1465" y="4603"/>
                    </a:lnTo>
                    <a:lnTo>
                      <a:pt x="1674" y="4838"/>
                    </a:lnTo>
                    <a:lnTo>
                      <a:pt x="1909" y="5074"/>
                    </a:lnTo>
                    <a:lnTo>
                      <a:pt x="2145" y="5283"/>
                    </a:lnTo>
                    <a:lnTo>
                      <a:pt x="2275" y="5361"/>
                    </a:lnTo>
                    <a:lnTo>
                      <a:pt x="2432" y="5387"/>
                    </a:lnTo>
                    <a:lnTo>
                      <a:pt x="7479" y="5387"/>
                    </a:lnTo>
                    <a:lnTo>
                      <a:pt x="7610" y="5361"/>
                    </a:lnTo>
                    <a:lnTo>
                      <a:pt x="7740" y="5283"/>
                    </a:lnTo>
                    <a:lnTo>
                      <a:pt x="7976" y="5074"/>
                    </a:lnTo>
                    <a:lnTo>
                      <a:pt x="8211" y="4838"/>
                    </a:lnTo>
                    <a:lnTo>
                      <a:pt x="8446" y="4603"/>
                    </a:lnTo>
                    <a:lnTo>
                      <a:pt x="8655" y="4341"/>
                    </a:lnTo>
                    <a:lnTo>
                      <a:pt x="8839" y="4080"/>
                    </a:lnTo>
                    <a:lnTo>
                      <a:pt x="9022" y="3792"/>
                    </a:lnTo>
                    <a:lnTo>
                      <a:pt x="9178" y="3478"/>
                    </a:lnTo>
                    <a:lnTo>
                      <a:pt x="9335" y="3191"/>
                    </a:lnTo>
                    <a:lnTo>
                      <a:pt x="9466" y="2851"/>
                    </a:lnTo>
                    <a:lnTo>
                      <a:pt x="9571" y="2537"/>
                    </a:lnTo>
                    <a:lnTo>
                      <a:pt x="9675" y="2197"/>
                    </a:lnTo>
                    <a:lnTo>
                      <a:pt x="9754" y="1857"/>
                    </a:lnTo>
                    <a:lnTo>
                      <a:pt x="9806" y="1517"/>
                    </a:lnTo>
                    <a:lnTo>
                      <a:pt x="9858" y="1151"/>
                    </a:lnTo>
                    <a:lnTo>
                      <a:pt x="9884" y="785"/>
                    </a:lnTo>
                    <a:lnTo>
                      <a:pt x="9911" y="419"/>
                    </a:lnTo>
                    <a:lnTo>
                      <a:pt x="9884" y="341"/>
                    </a:lnTo>
                    <a:lnTo>
                      <a:pt x="9858" y="262"/>
                    </a:lnTo>
                    <a:lnTo>
                      <a:pt x="9832" y="184"/>
                    </a:lnTo>
                    <a:lnTo>
                      <a:pt x="9780" y="132"/>
                    </a:lnTo>
                    <a:lnTo>
                      <a:pt x="9701" y="79"/>
                    </a:lnTo>
                    <a:lnTo>
                      <a:pt x="9649" y="53"/>
                    </a:lnTo>
                    <a:lnTo>
                      <a:pt x="9571" y="27"/>
                    </a:lnTo>
                    <a:lnTo>
                      <a:pt x="9466" y="1"/>
                    </a:lnTo>
                    <a:lnTo>
                      <a:pt x="1909" y="1"/>
                    </a:lnTo>
                    <a:lnTo>
                      <a:pt x="1935" y="445"/>
                    </a:lnTo>
                    <a:lnTo>
                      <a:pt x="1962" y="864"/>
                    </a:lnTo>
                    <a:lnTo>
                      <a:pt x="2014" y="1151"/>
                    </a:lnTo>
                    <a:lnTo>
                      <a:pt x="2092" y="1439"/>
                    </a:lnTo>
                    <a:lnTo>
                      <a:pt x="2197" y="1727"/>
                    </a:lnTo>
                    <a:lnTo>
                      <a:pt x="2302" y="2014"/>
                    </a:lnTo>
                    <a:lnTo>
                      <a:pt x="2406" y="2276"/>
                    </a:lnTo>
                    <a:lnTo>
                      <a:pt x="2563" y="2537"/>
                    </a:lnTo>
                    <a:lnTo>
                      <a:pt x="2720" y="2772"/>
                    </a:lnTo>
                    <a:lnTo>
                      <a:pt x="2877" y="3008"/>
                    </a:lnTo>
                    <a:lnTo>
                      <a:pt x="2929" y="3086"/>
                    </a:lnTo>
                    <a:lnTo>
                      <a:pt x="2955" y="3165"/>
                    </a:lnTo>
                    <a:lnTo>
                      <a:pt x="2981" y="3243"/>
                    </a:lnTo>
                    <a:lnTo>
                      <a:pt x="2981" y="3322"/>
                    </a:lnTo>
                    <a:lnTo>
                      <a:pt x="2955" y="3400"/>
                    </a:lnTo>
                    <a:lnTo>
                      <a:pt x="2929" y="3478"/>
                    </a:lnTo>
                    <a:lnTo>
                      <a:pt x="2877" y="3531"/>
                    </a:lnTo>
                    <a:lnTo>
                      <a:pt x="2824" y="3609"/>
                    </a:lnTo>
                    <a:lnTo>
                      <a:pt x="2746" y="3635"/>
                    </a:lnTo>
                    <a:lnTo>
                      <a:pt x="2668" y="3688"/>
                    </a:lnTo>
                    <a:lnTo>
                      <a:pt x="2511" y="3688"/>
                    </a:lnTo>
                    <a:lnTo>
                      <a:pt x="2432" y="3662"/>
                    </a:lnTo>
                    <a:lnTo>
                      <a:pt x="2354" y="3635"/>
                    </a:lnTo>
                    <a:lnTo>
                      <a:pt x="2275" y="3609"/>
                    </a:lnTo>
                    <a:lnTo>
                      <a:pt x="2223" y="3531"/>
                    </a:lnTo>
                    <a:lnTo>
                      <a:pt x="2014" y="3243"/>
                    </a:lnTo>
                    <a:lnTo>
                      <a:pt x="1831" y="2956"/>
                    </a:lnTo>
                    <a:lnTo>
                      <a:pt x="1648" y="2616"/>
                    </a:lnTo>
                    <a:lnTo>
                      <a:pt x="1491" y="2302"/>
                    </a:lnTo>
                    <a:lnTo>
                      <a:pt x="1360" y="1936"/>
                    </a:lnTo>
                    <a:lnTo>
                      <a:pt x="1256" y="1596"/>
                    </a:lnTo>
                    <a:lnTo>
                      <a:pt x="1177" y="1230"/>
                    </a:lnTo>
                    <a:lnTo>
                      <a:pt x="1125" y="864"/>
                    </a:lnTo>
                    <a:lnTo>
                      <a:pt x="1073" y="445"/>
                    </a:lnTo>
                    <a:lnTo>
                      <a:pt x="1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13"/>
            <p:cNvGrpSpPr/>
            <p:nvPr/>
          </p:nvGrpSpPr>
          <p:grpSpPr>
            <a:xfrm>
              <a:off x="1262528" y="4322178"/>
              <a:ext cx="388910" cy="393614"/>
              <a:chOff x="1153675" y="1151975"/>
              <a:chExt cx="217050" cy="219675"/>
            </a:xfrm>
          </p:grpSpPr>
          <p:sp>
            <p:nvSpPr>
              <p:cNvPr id="840" name="Google Shape;840;p13"/>
              <p:cNvSpPr/>
              <p:nvPr/>
            </p:nvSpPr>
            <p:spPr>
              <a:xfrm>
                <a:off x="1202700" y="1291875"/>
                <a:ext cx="119000" cy="79775"/>
              </a:xfrm>
              <a:custGeom>
                <a:avLst/>
                <a:gdLst/>
                <a:ahLst/>
                <a:cxnLst/>
                <a:rect l="l" t="t" r="r" b="b"/>
                <a:pathLst>
                  <a:path w="4760" h="3191" extrusionOk="0">
                    <a:moveTo>
                      <a:pt x="1727" y="1"/>
                    </a:moveTo>
                    <a:lnTo>
                      <a:pt x="1648" y="27"/>
                    </a:lnTo>
                    <a:lnTo>
                      <a:pt x="1570" y="79"/>
                    </a:lnTo>
                    <a:lnTo>
                      <a:pt x="1491" y="131"/>
                    </a:lnTo>
                    <a:lnTo>
                      <a:pt x="1439" y="184"/>
                    </a:lnTo>
                    <a:lnTo>
                      <a:pt x="1413" y="262"/>
                    </a:lnTo>
                    <a:lnTo>
                      <a:pt x="1387" y="340"/>
                    </a:lnTo>
                    <a:lnTo>
                      <a:pt x="1387" y="419"/>
                    </a:lnTo>
                    <a:lnTo>
                      <a:pt x="1387" y="524"/>
                    </a:lnTo>
                    <a:lnTo>
                      <a:pt x="1439" y="628"/>
                    </a:lnTo>
                    <a:lnTo>
                      <a:pt x="1491" y="733"/>
                    </a:lnTo>
                    <a:lnTo>
                      <a:pt x="1596" y="785"/>
                    </a:lnTo>
                    <a:lnTo>
                      <a:pt x="681" y="2354"/>
                    </a:lnTo>
                    <a:lnTo>
                      <a:pt x="419" y="2354"/>
                    </a:lnTo>
                    <a:lnTo>
                      <a:pt x="341" y="2380"/>
                    </a:lnTo>
                    <a:lnTo>
                      <a:pt x="262" y="2380"/>
                    </a:lnTo>
                    <a:lnTo>
                      <a:pt x="184" y="2432"/>
                    </a:lnTo>
                    <a:lnTo>
                      <a:pt x="132" y="2485"/>
                    </a:lnTo>
                    <a:lnTo>
                      <a:pt x="79" y="2537"/>
                    </a:lnTo>
                    <a:lnTo>
                      <a:pt x="27" y="2615"/>
                    </a:lnTo>
                    <a:lnTo>
                      <a:pt x="1" y="2694"/>
                    </a:lnTo>
                    <a:lnTo>
                      <a:pt x="1" y="2772"/>
                    </a:lnTo>
                    <a:lnTo>
                      <a:pt x="1" y="2877"/>
                    </a:lnTo>
                    <a:lnTo>
                      <a:pt x="27" y="2955"/>
                    </a:lnTo>
                    <a:lnTo>
                      <a:pt x="79" y="3008"/>
                    </a:lnTo>
                    <a:lnTo>
                      <a:pt x="132" y="3086"/>
                    </a:lnTo>
                    <a:lnTo>
                      <a:pt x="184" y="3138"/>
                    </a:lnTo>
                    <a:lnTo>
                      <a:pt x="262" y="3164"/>
                    </a:lnTo>
                    <a:lnTo>
                      <a:pt x="341" y="3191"/>
                    </a:lnTo>
                    <a:lnTo>
                      <a:pt x="4420" y="3191"/>
                    </a:lnTo>
                    <a:lnTo>
                      <a:pt x="4498" y="3164"/>
                    </a:lnTo>
                    <a:lnTo>
                      <a:pt x="4577" y="3138"/>
                    </a:lnTo>
                    <a:lnTo>
                      <a:pt x="4629" y="3086"/>
                    </a:lnTo>
                    <a:lnTo>
                      <a:pt x="4681" y="3008"/>
                    </a:lnTo>
                    <a:lnTo>
                      <a:pt x="4708" y="2955"/>
                    </a:lnTo>
                    <a:lnTo>
                      <a:pt x="4734" y="2877"/>
                    </a:lnTo>
                    <a:lnTo>
                      <a:pt x="4760" y="2772"/>
                    </a:lnTo>
                    <a:lnTo>
                      <a:pt x="4734" y="2694"/>
                    </a:lnTo>
                    <a:lnTo>
                      <a:pt x="4708" y="2615"/>
                    </a:lnTo>
                    <a:lnTo>
                      <a:pt x="4681" y="2537"/>
                    </a:lnTo>
                    <a:lnTo>
                      <a:pt x="4629" y="2485"/>
                    </a:lnTo>
                    <a:lnTo>
                      <a:pt x="4577" y="2432"/>
                    </a:lnTo>
                    <a:lnTo>
                      <a:pt x="4498" y="2380"/>
                    </a:lnTo>
                    <a:lnTo>
                      <a:pt x="4420" y="2380"/>
                    </a:lnTo>
                    <a:lnTo>
                      <a:pt x="4341" y="2354"/>
                    </a:lnTo>
                    <a:lnTo>
                      <a:pt x="4080" y="2354"/>
                    </a:lnTo>
                    <a:lnTo>
                      <a:pt x="3165" y="785"/>
                    </a:lnTo>
                    <a:lnTo>
                      <a:pt x="3243" y="733"/>
                    </a:lnTo>
                    <a:lnTo>
                      <a:pt x="3322" y="628"/>
                    </a:lnTo>
                    <a:lnTo>
                      <a:pt x="3348" y="524"/>
                    </a:lnTo>
                    <a:lnTo>
                      <a:pt x="3374" y="419"/>
                    </a:lnTo>
                    <a:lnTo>
                      <a:pt x="3374" y="340"/>
                    </a:lnTo>
                    <a:lnTo>
                      <a:pt x="3348" y="262"/>
                    </a:lnTo>
                    <a:lnTo>
                      <a:pt x="3296" y="184"/>
                    </a:lnTo>
                    <a:lnTo>
                      <a:pt x="3243" y="131"/>
                    </a:lnTo>
                    <a:lnTo>
                      <a:pt x="3191" y="79"/>
                    </a:lnTo>
                    <a:lnTo>
                      <a:pt x="3112" y="27"/>
                    </a:lnTo>
                    <a:lnTo>
                      <a:pt x="3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1235400" y="1211475"/>
                <a:ext cx="51000" cy="68650"/>
              </a:xfrm>
              <a:custGeom>
                <a:avLst/>
                <a:gdLst/>
                <a:ahLst/>
                <a:cxnLst/>
                <a:rect l="l" t="t" r="r" b="b"/>
                <a:pathLst>
                  <a:path w="2040" h="2746" extrusionOk="0">
                    <a:moveTo>
                      <a:pt x="1020" y="0"/>
                    </a:moveTo>
                    <a:lnTo>
                      <a:pt x="942" y="53"/>
                    </a:lnTo>
                    <a:lnTo>
                      <a:pt x="889" y="131"/>
                    </a:lnTo>
                    <a:lnTo>
                      <a:pt x="785" y="497"/>
                    </a:lnTo>
                    <a:lnTo>
                      <a:pt x="654" y="785"/>
                    </a:lnTo>
                    <a:lnTo>
                      <a:pt x="497" y="1046"/>
                    </a:lnTo>
                    <a:lnTo>
                      <a:pt x="366" y="1255"/>
                    </a:lnTo>
                    <a:lnTo>
                      <a:pt x="236" y="1465"/>
                    </a:lnTo>
                    <a:lnTo>
                      <a:pt x="105" y="1648"/>
                    </a:lnTo>
                    <a:lnTo>
                      <a:pt x="26" y="1805"/>
                    </a:lnTo>
                    <a:lnTo>
                      <a:pt x="0" y="1988"/>
                    </a:lnTo>
                    <a:lnTo>
                      <a:pt x="26" y="2223"/>
                    </a:lnTo>
                    <a:lnTo>
                      <a:pt x="105" y="2406"/>
                    </a:lnTo>
                    <a:lnTo>
                      <a:pt x="236" y="2589"/>
                    </a:lnTo>
                    <a:lnTo>
                      <a:pt x="392" y="2746"/>
                    </a:lnTo>
                    <a:lnTo>
                      <a:pt x="445" y="2746"/>
                    </a:lnTo>
                    <a:lnTo>
                      <a:pt x="471" y="2720"/>
                    </a:lnTo>
                    <a:lnTo>
                      <a:pt x="497" y="2694"/>
                    </a:lnTo>
                    <a:lnTo>
                      <a:pt x="497" y="2615"/>
                    </a:lnTo>
                    <a:lnTo>
                      <a:pt x="549" y="2511"/>
                    </a:lnTo>
                    <a:lnTo>
                      <a:pt x="680" y="2328"/>
                    </a:lnTo>
                    <a:lnTo>
                      <a:pt x="811" y="2092"/>
                    </a:lnTo>
                    <a:lnTo>
                      <a:pt x="889" y="1935"/>
                    </a:lnTo>
                    <a:lnTo>
                      <a:pt x="942" y="1778"/>
                    </a:lnTo>
                    <a:lnTo>
                      <a:pt x="968" y="1726"/>
                    </a:lnTo>
                    <a:lnTo>
                      <a:pt x="994" y="1700"/>
                    </a:lnTo>
                    <a:lnTo>
                      <a:pt x="1046" y="1700"/>
                    </a:lnTo>
                    <a:lnTo>
                      <a:pt x="1072" y="1726"/>
                    </a:lnTo>
                    <a:lnTo>
                      <a:pt x="1203" y="1857"/>
                    </a:lnTo>
                    <a:lnTo>
                      <a:pt x="1308" y="1988"/>
                    </a:lnTo>
                    <a:lnTo>
                      <a:pt x="1386" y="2118"/>
                    </a:lnTo>
                    <a:lnTo>
                      <a:pt x="1438" y="2249"/>
                    </a:lnTo>
                    <a:lnTo>
                      <a:pt x="1517" y="2484"/>
                    </a:lnTo>
                    <a:lnTo>
                      <a:pt x="1517" y="2667"/>
                    </a:lnTo>
                    <a:lnTo>
                      <a:pt x="1517" y="2694"/>
                    </a:lnTo>
                    <a:lnTo>
                      <a:pt x="1543" y="2746"/>
                    </a:lnTo>
                    <a:lnTo>
                      <a:pt x="1569" y="2746"/>
                    </a:lnTo>
                    <a:lnTo>
                      <a:pt x="1621" y="2720"/>
                    </a:lnTo>
                    <a:lnTo>
                      <a:pt x="1752" y="2589"/>
                    </a:lnTo>
                    <a:lnTo>
                      <a:pt x="1883" y="2432"/>
                    </a:lnTo>
                    <a:lnTo>
                      <a:pt x="1961" y="2197"/>
                    </a:lnTo>
                    <a:lnTo>
                      <a:pt x="2040" y="1935"/>
                    </a:lnTo>
                    <a:lnTo>
                      <a:pt x="2040" y="1752"/>
                    </a:lnTo>
                    <a:lnTo>
                      <a:pt x="2014" y="1569"/>
                    </a:lnTo>
                    <a:lnTo>
                      <a:pt x="1988" y="1334"/>
                    </a:lnTo>
                    <a:lnTo>
                      <a:pt x="1909" y="1099"/>
                    </a:lnTo>
                    <a:lnTo>
                      <a:pt x="1778" y="863"/>
                    </a:lnTo>
                    <a:lnTo>
                      <a:pt x="1621" y="602"/>
                    </a:lnTo>
                    <a:lnTo>
                      <a:pt x="1438" y="314"/>
                    </a:lnTo>
                    <a:lnTo>
                      <a:pt x="1177" y="53"/>
                    </a:lnTo>
                    <a:lnTo>
                      <a:pt x="10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1153675" y="1151975"/>
                <a:ext cx="217050" cy="219675"/>
              </a:xfrm>
              <a:custGeom>
                <a:avLst/>
                <a:gdLst/>
                <a:ahLst/>
                <a:cxnLst/>
                <a:rect l="l" t="t" r="r" b="b"/>
                <a:pathLst>
                  <a:path w="8682" h="8787" extrusionOk="0">
                    <a:moveTo>
                      <a:pt x="1099" y="1"/>
                    </a:moveTo>
                    <a:lnTo>
                      <a:pt x="942" y="27"/>
                    </a:lnTo>
                    <a:lnTo>
                      <a:pt x="785" y="79"/>
                    </a:lnTo>
                    <a:lnTo>
                      <a:pt x="654" y="158"/>
                    </a:lnTo>
                    <a:lnTo>
                      <a:pt x="550" y="236"/>
                    </a:lnTo>
                    <a:lnTo>
                      <a:pt x="445" y="367"/>
                    </a:lnTo>
                    <a:lnTo>
                      <a:pt x="367" y="498"/>
                    </a:lnTo>
                    <a:lnTo>
                      <a:pt x="341" y="628"/>
                    </a:lnTo>
                    <a:lnTo>
                      <a:pt x="315" y="785"/>
                    </a:lnTo>
                    <a:lnTo>
                      <a:pt x="341" y="968"/>
                    </a:lnTo>
                    <a:lnTo>
                      <a:pt x="393" y="1125"/>
                    </a:lnTo>
                    <a:lnTo>
                      <a:pt x="498" y="1282"/>
                    </a:lnTo>
                    <a:lnTo>
                      <a:pt x="602" y="1413"/>
                    </a:lnTo>
                    <a:lnTo>
                      <a:pt x="1" y="8316"/>
                    </a:lnTo>
                    <a:lnTo>
                      <a:pt x="1" y="8394"/>
                    </a:lnTo>
                    <a:lnTo>
                      <a:pt x="1" y="8473"/>
                    </a:lnTo>
                    <a:lnTo>
                      <a:pt x="53" y="8551"/>
                    </a:lnTo>
                    <a:lnTo>
                      <a:pt x="79" y="8630"/>
                    </a:lnTo>
                    <a:lnTo>
                      <a:pt x="158" y="8682"/>
                    </a:lnTo>
                    <a:lnTo>
                      <a:pt x="210" y="8734"/>
                    </a:lnTo>
                    <a:lnTo>
                      <a:pt x="288" y="8760"/>
                    </a:lnTo>
                    <a:lnTo>
                      <a:pt x="367" y="8787"/>
                    </a:lnTo>
                    <a:lnTo>
                      <a:pt x="471" y="8760"/>
                    </a:lnTo>
                    <a:lnTo>
                      <a:pt x="550" y="8760"/>
                    </a:lnTo>
                    <a:lnTo>
                      <a:pt x="628" y="8734"/>
                    </a:lnTo>
                    <a:lnTo>
                      <a:pt x="681" y="8682"/>
                    </a:lnTo>
                    <a:lnTo>
                      <a:pt x="733" y="8630"/>
                    </a:lnTo>
                    <a:lnTo>
                      <a:pt x="785" y="8551"/>
                    </a:lnTo>
                    <a:lnTo>
                      <a:pt x="811" y="8473"/>
                    </a:lnTo>
                    <a:lnTo>
                      <a:pt x="838" y="8394"/>
                    </a:lnTo>
                    <a:lnTo>
                      <a:pt x="1439" y="1570"/>
                    </a:lnTo>
                    <a:lnTo>
                      <a:pt x="7244" y="1570"/>
                    </a:lnTo>
                    <a:lnTo>
                      <a:pt x="7845" y="8394"/>
                    </a:lnTo>
                    <a:lnTo>
                      <a:pt x="7871" y="8551"/>
                    </a:lnTo>
                    <a:lnTo>
                      <a:pt x="7976" y="8656"/>
                    </a:lnTo>
                    <a:lnTo>
                      <a:pt x="8107" y="8734"/>
                    </a:lnTo>
                    <a:lnTo>
                      <a:pt x="8264" y="8787"/>
                    </a:lnTo>
                    <a:lnTo>
                      <a:pt x="8290" y="8787"/>
                    </a:lnTo>
                    <a:lnTo>
                      <a:pt x="8394" y="8760"/>
                    </a:lnTo>
                    <a:lnTo>
                      <a:pt x="8447" y="8734"/>
                    </a:lnTo>
                    <a:lnTo>
                      <a:pt x="8525" y="8682"/>
                    </a:lnTo>
                    <a:lnTo>
                      <a:pt x="8577" y="8630"/>
                    </a:lnTo>
                    <a:lnTo>
                      <a:pt x="8630" y="8551"/>
                    </a:lnTo>
                    <a:lnTo>
                      <a:pt x="8656" y="8473"/>
                    </a:lnTo>
                    <a:lnTo>
                      <a:pt x="8682" y="8394"/>
                    </a:lnTo>
                    <a:lnTo>
                      <a:pt x="8682" y="8316"/>
                    </a:lnTo>
                    <a:lnTo>
                      <a:pt x="8054" y="1413"/>
                    </a:lnTo>
                    <a:lnTo>
                      <a:pt x="8185" y="1282"/>
                    </a:lnTo>
                    <a:lnTo>
                      <a:pt x="8290" y="1125"/>
                    </a:lnTo>
                    <a:lnTo>
                      <a:pt x="8342" y="968"/>
                    </a:lnTo>
                    <a:lnTo>
                      <a:pt x="8368" y="785"/>
                    </a:lnTo>
                    <a:lnTo>
                      <a:pt x="8342" y="628"/>
                    </a:lnTo>
                    <a:lnTo>
                      <a:pt x="8290" y="498"/>
                    </a:lnTo>
                    <a:lnTo>
                      <a:pt x="8237" y="367"/>
                    </a:lnTo>
                    <a:lnTo>
                      <a:pt x="8133" y="236"/>
                    </a:lnTo>
                    <a:lnTo>
                      <a:pt x="8028" y="158"/>
                    </a:lnTo>
                    <a:lnTo>
                      <a:pt x="7897" y="79"/>
                    </a:lnTo>
                    <a:lnTo>
                      <a:pt x="7741" y="27"/>
                    </a:lnTo>
                    <a:lnTo>
                      <a:pt x="7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13"/>
            <p:cNvSpPr/>
            <p:nvPr/>
          </p:nvSpPr>
          <p:spPr>
            <a:xfrm>
              <a:off x="426175" y="1104928"/>
              <a:ext cx="288001" cy="473359"/>
            </a:xfrm>
            <a:custGeom>
              <a:avLst/>
              <a:gdLst/>
              <a:ahLst/>
              <a:cxnLst/>
              <a:rect l="l" t="t" r="r" b="b"/>
              <a:pathLst>
                <a:path w="6093" h="10015" extrusionOk="0">
                  <a:moveTo>
                    <a:pt x="1830" y="889"/>
                  </a:moveTo>
                  <a:lnTo>
                    <a:pt x="1987" y="915"/>
                  </a:lnTo>
                  <a:lnTo>
                    <a:pt x="2118" y="941"/>
                  </a:lnTo>
                  <a:lnTo>
                    <a:pt x="2249" y="1020"/>
                  </a:lnTo>
                  <a:lnTo>
                    <a:pt x="2353" y="1098"/>
                  </a:lnTo>
                  <a:lnTo>
                    <a:pt x="2432" y="1203"/>
                  </a:lnTo>
                  <a:lnTo>
                    <a:pt x="2484" y="1334"/>
                  </a:lnTo>
                  <a:lnTo>
                    <a:pt x="2536" y="1464"/>
                  </a:lnTo>
                  <a:lnTo>
                    <a:pt x="2563" y="1595"/>
                  </a:lnTo>
                  <a:lnTo>
                    <a:pt x="2536" y="1752"/>
                  </a:lnTo>
                  <a:lnTo>
                    <a:pt x="2484" y="1883"/>
                  </a:lnTo>
                  <a:lnTo>
                    <a:pt x="2432" y="1987"/>
                  </a:lnTo>
                  <a:lnTo>
                    <a:pt x="2353" y="2092"/>
                  </a:lnTo>
                  <a:lnTo>
                    <a:pt x="2249" y="2197"/>
                  </a:lnTo>
                  <a:lnTo>
                    <a:pt x="2118" y="2249"/>
                  </a:lnTo>
                  <a:lnTo>
                    <a:pt x="1987" y="2301"/>
                  </a:lnTo>
                  <a:lnTo>
                    <a:pt x="1700" y="2301"/>
                  </a:lnTo>
                  <a:lnTo>
                    <a:pt x="1569" y="2249"/>
                  </a:lnTo>
                  <a:lnTo>
                    <a:pt x="1438" y="2197"/>
                  </a:lnTo>
                  <a:lnTo>
                    <a:pt x="1334" y="2092"/>
                  </a:lnTo>
                  <a:lnTo>
                    <a:pt x="1255" y="1987"/>
                  </a:lnTo>
                  <a:lnTo>
                    <a:pt x="1177" y="1883"/>
                  </a:lnTo>
                  <a:lnTo>
                    <a:pt x="1151" y="1752"/>
                  </a:lnTo>
                  <a:lnTo>
                    <a:pt x="1124" y="1595"/>
                  </a:lnTo>
                  <a:lnTo>
                    <a:pt x="1151" y="1464"/>
                  </a:lnTo>
                  <a:lnTo>
                    <a:pt x="1177" y="1334"/>
                  </a:lnTo>
                  <a:lnTo>
                    <a:pt x="1255" y="1203"/>
                  </a:lnTo>
                  <a:lnTo>
                    <a:pt x="1334" y="1098"/>
                  </a:lnTo>
                  <a:lnTo>
                    <a:pt x="1438" y="1020"/>
                  </a:lnTo>
                  <a:lnTo>
                    <a:pt x="1569" y="941"/>
                  </a:lnTo>
                  <a:lnTo>
                    <a:pt x="1700" y="915"/>
                  </a:lnTo>
                  <a:lnTo>
                    <a:pt x="1830" y="889"/>
                  </a:lnTo>
                  <a:close/>
                  <a:moveTo>
                    <a:pt x="4236" y="889"/>
                  </a:moveTo>
                  <a:lnTo>
                    <a:pt x="4393" y="915"/>
                  </a:lnTo>
                  <a:lnTo>
                    <a:pt x="4524" y="941"/>
                  </a:lnTo>
                  <a:lnTo>
                    <a:pt x="4654" y="1020"/>
                  </a:lnTo>
                  <a:lnTo>
                    <a:pt x="4759" y="1098"/>
                  </a:lnTo>
                  <a:lnTo>
                    <a:pt x="4837" y="1203"/>
                  </a:lnTo>
                  <a:lnTo>
                    <a:pt x="4890" y="1334"/>
                  </a:lnTo>
                  <a:lnTo>
                    <a:pt x="4942" y="1464"/>
                  </a:lnTo>
                  <a:lnTo>
                    <a:pt x="4968" y="1595"/>
                  </a:lnTo>
                  <a:lnTo>
                    <a:pt x="4942" y="1752"/>
                  </a:lnTo>
                  <a:lnTo>
                    <a:pt x="4890" y="1883"/>
                  </a:lnTo>
                  <a:lnTo>
                    <a:pt x="4837" y="1987"/>
                  </a:lnTo>
                  <a:lnTo>
                    <a:pt x="4759" y="2092"/>
                  </a:lnTo>
                  <a:lnTo>
                    <a:pt x="4654" y="2197"/>
                  </a:lnTo>
                  <a:lnTo>
                    <a:pt x="4524" y="2249"/>
                  </a:lnTo>
                  <a:lnTo>
                    <a:pt x="4393" y="2301"/>
                  </a:lnTo>
                  <a:lnTo>
                    <a:pt x="4105" y="2301"/>
                  </a:lnTo>
                  <a:lnTo>
                    <a:pt x="3975" y="2249"/>
                  </a:lnTo>
                  <a:lnTo>
                    <a:pt x="3844" y="2197"/>
                  </a:lnTo>
                  <a:lnTo>
                    <a:pt x="3739" y="2092"/>
                  </a:lnTo>
                  <a:lnTo>
                    <a:pt x="3661" y="1987"/>
                  </a:lnTo>
                  <a:lnTo>
                    <a:pt x="3582" y="1883"/>
                  </a:lnTo>
                  <a:lnTo>
                    <a:pt x="3556" y="1752"/>
                  </a:lnTo>
                  <a:lnTo>
                    <a:pt x="3530" y="1595"/>
                  </a:lnTo>
                  <a:lnTo>
                    <a:pt x="3556" y="1464"/>
                  </a:lnTo>
                  <a:lnTo>
                    <a:pt x="3582" y="1334"/>
                  </a:lnTo>
                  <a:lnTo>
                    <a:pt x="3661" y="1203"/>
                  </a:lnTo>
                  <a:lnTo>
                    <a:pt x="3739" y="1098"/>
                  </a:lnTo>
                  <a:lnTo>
                    <a:pt x="3844" y="1020"/>
                  </a:lnTo>
                  <a:lnTo>
                    <a:pt x="3975" y="941"/>
                  </a:lnTo>
                  <a:lnTo>
                    <a:pt x="4105" y="915"/>
                  </a:lnTo>
                  <a:lnTo>
                    <a:pt x="4236" y="889"/>
                  </a:lnTo>
                  <a:close/>
                  <a:moveTo>
                    <a:pt x="1830" y="3164"/>
                  </a:moveTo>
                  <a:lnTo>
                    <a:pt x="1987" y="3190"/>
                  </a:lnTo>
                  <a:lnTo>
                    <a:pt x="2118" y="3216"/>
                  </a:lnTo>
                  <a:lnTo>
                    <a:pt x="2249" y="3295"/>
                  </a:lnTo>
                  <a:lnTo>
                    <a:pt x="2353" y="3373"/>
                  </a:lnTo>
                  <a:lnTo>
                    <a:pt x="2432" y="3478"/>
                  </a:lnTo>
                  <a:lnTo>
                    <a:pt x="2484" y="3609"/>
                  </a:lnTo>
                  <a:lnTo>
                    <a:pt x="2536" y="3739"/>
                  </a:lnTo>
                  <a:lnTo>
                    <a:pt x="2563" y="3870"/>
                  </a:lnTo>
                  <a:lnTo>
                    <a:pt x="2536" y="4027"/>
                  </a:lnTo>
                  <a:lnTo>
                    <a:pt x="2484" y="4158"/>
                  </a:lnTo>
                  <a:lnTo>
                    <a:pt x="2432" y="4262"/>
                  </a:lnTo>
                  <a:lnTo>
                    <a:pt x="2353" y="4367"/>
                  </a:lnTo>
                  <a:lnTo>
                    <a:pt x="2249" y="4471"/>
                  </a:lnTo>
                  <a:lnTo>
                    <a:pt x="2118" y="4524"/>
                  </a:lnTo>
                  <a:lnTo>
                    <a:pt x="1987" y="4576"/>
                  </a:lnTo>
                  <a:lnTo>
                    <a:pt x="1700" y="4576"/>
                  </a:lnTo>
                  <a:lnTo>
                    <a:pt x="1569" y="4524"/>
                  </a:lnTo>
                  <a:lnTo>
                    <a:pt x="1438" y="4471"/>
                  </a:lnTo>
                  <a:lnTo>
                    <a:pt x="1334" y="4367"/>
                  </a:lnTo>
                  <a:lnTo>
                    <a:pt x="1255" y="4262"/>
                  </a:lnTo>
                  <a:lnTo>
                    <a:pt x="1177" y="4158"/>
                  </a:lnTo>
                  <a:lnTo>
                    <a:pt x="1151" y="4027"/>
                  </a:lnTo>
                  <a:lnTo>
                    <a:pt x="1124" y="3870"/>
                  </a:lnTo>
                  <a:lnTo>
                    <a:pt x="1151" y="3739"/>
                  </a:lnTo>
                  <a:lnTo>
                    <a:pt x="1177" y="3609"/>
                  </a:lnTo>
                  <a:lnTo>
                    <a:pt x="1255" y="3478"/>
                  </a:lnTo>
                  <a:lnTo>
                    <a:pt x="1334" y="3373"/>
                  </a:lnTo>
                  <a:lnTo>
                    <a:pt x="1438" y="3295"/>
                  </a:lnTo>
                  <a:lnTo>
                    <a:pt x="1569" y="3216"/>
                  </a:lnTo>
                  <a:lnTo>
                    <a:pt x="1700" y="3190"/>
                  </a:lnTo>
                  <a:lnTo>
                    <a:pt x="1830" y="3164"/>
                  </a:lnTo>
                  <a:close/>
                  <a:moveTo>
                    <a:pt x="4236" y="3164"/>
                  </a:moveTo>
                  <a:lnTo>
                    <a:pt x="4393" y="3190"/>
                  </a:lnTo>
                  <a:lnTo>
                    <a:pt x="4524" y="3216"/>
                  </a:lnTo>
                  <a:lnTo>
                    <a:pt x="4654" y="3295"/>
                  </a:lnTo>
                  <a:lnTo>
                    <a:pt x="4759" y="3373"/>
                  </a:lnTo>
                  <a:lnTo>
                    <a:pt x="4837" y="3478"/>
                  </a:lnTo>
                  <a:lnTo>
                    <a:pt x="4890" y="3609"/>
                  </a:lnTo>
                  <a:lnTo>
                    <a:pt x="4942" y="3739"/>
                  </a:lnTo>
                  <a:lnTo>
                    <a:pt x="4968" y="3870"/>
                  </a:lnTo>
                  <a:lnTo>
                    <a:pt x="4942" y="4027"/>
                  </a:lnTo>
                  <a:lnTo>
                    <a:pt x="4890" y="4158"/>
                  </a:lnTo>
                  <a:lnTo>
                    <a:pt x="4837" y="4262"/>
                  </a:lnTo>
                  <a:lnTo>
                    <a:pt x="4759" y="4367"/>
                  </a:lnTo>
                  <a:lnTo>
                    <a:pt x="4654" y="4471"/>
                  </a:lnTo>
                  <a:lnTo>
                    <a:pt x="4524" y="4524"/>
                  </a:lnTo>
                  <a:lnTo>
                    <a:pt x="4393" y="4576"/>
                  </a:lnTo>
                  <a:lnTo>
                    <a:pt x="4105" y="4576"/>
                  </a:lnTo>
                  <a:lnTo>
                    <a:pt x="3975" y="4524"/>
                  </a:lnTo>
                  <a:lnTo>
                    <a:pt x="3844" y="4471"/>
                  </a:lnTo>
                  <a:lnTo>
                    <a:pt x="3739" y="4367"/>
                  </a:lnTo>
                  <a:lnTo>
                    <a:pt x="3661" y="4262"/>
                  </a:lnTo>
                  <a:lnTo>
                    <a:pt x="3582" y="4158"/>
                  </a:lnTo>
                  <a:lnTo>
                    <a:pt x="3556" y="4027"/>
                  </a:lnTo>
                  <a:lnTo>
                    <a:pt x="3530" y="3870"/>
                  </a:lnTo>
                  <a:lnTo>
                    <a:pt x="3556" y="3739"/>
                  </a:lnTo>
                  <a:lnTo>
                    <a:pt x="3582" y="3609"/>
                  </a:lnTo>
                  <a:lnTo>
                    <a:pt x="3661" y="3478"/>
                  </a:lnTo>
                  <a:lnTo>
                    <a:pt x="3739" y="3373"/>
                  </a:lnTo>
                  <a:lnTo>
                    <a:pt x="3844" y="3295"/>
                  </a:lnTo>
                  <a:lnTo>
                    <a:pt x="3975" y="3216"/>
                  </a:lnTo>
                  <a:lnTo>
                    <a:pt x="4105" y="3190"/>
                  </a:lnTo>
                  <a:lnTo>
                    <a:pt x="4236" y="3164"/>
                  </a:lnTo>
                  <a:close/>
                  <a:moveTo>
                    <a:pt x="1987" y="5439"/>
                  </a:moveTo>
                  <a:lnTo>
                    <a:pt x="2118" y="5491"/>
                  </a:lnTo>
                  <a:lnTo>
                    <a:pt x="2249" y="5544"/>
                  </a:lnTo>
                  <a:lnTo>
                    <a:pt x="2353" y="5648"/>
                  </a:lnTo>
                  <a:lnTo>
                    <a:pt x="2432" y="5753"/>
                  </a:lnTo>
                  <a:lnTo>
                    <a:pt x="2484" y="5857"/>
                  </a:lnTo>
                  <a:lnTo>
                    <a:pt x="2536" y="5988"/>
                  </a:lnTo>
                  <a:lnTo>
                    <a:pt x="2563" y="6145"/>
                  </a:lnTo>
                  <a:lnTo>
                    <a:pt x="2536" y="6276"/>
                  </a:lnTo>
                  <a:lnTo>
                    <a:pt x="2484" y="6406"/>
                  </a:lnTo>
                  <a:lnTo>
                    <a:pt x="2432" y="6537"/>
                  </a:lnTo>
                  <a:lnTo>
                    <a:pt x="2353" y="6642"/>
                  </a:lnTo>
                  <a:lnTo>
                    <a:pt x="2249" y="6720"/>
                  </a:lnTo>
                  <a:lnTo>
                    <a:pt x="2118" y="6799"/>
                  </a:lnTo>
                  <a:lnTo>
                    <a:pt x="1987" y="6825"/>
                  </a:lnTo>
                  <a:lnTo>
                    <a:pt x="1830" y="6851"/>
                  </a:lnTo>
                  <a:lnTo>
                    <a:pt x="1700" y="6825"/>
                  </a:lnTo>
                  <a:lnTo>
                    <a:pt x="1569" y="6799"/>
                  </a:lnTo>
                  <a:lnTo>
                    <a:pt x="1438" y="6720"/>
                  </a:lnTo>
                  <a:lnTo>
                    <a:pt x="1334" y="6642"/>
                  </a:lnTo>
                  <a:lnTo>
                    <a:pt x="1255" y="6537"/>
                  </a:lnTo>
                  <a:lnTo>
                    <a:pt x="1177" y="6406"/>
                  </a:lnTo>
                  <a:lnTo>
                    <a:pt x="1151" y="6276"/>
                  </a:lnTo>
                  <a:lnTo>
                    <a:pt x="1124" y="6145"/>
                  </a:lnTo>
                  <a:lnTo>
                    <a:pt x="1151" y="5988"/>
                  </a:lnTo>
                  <a:lnTo>
                    <a:pt x="1177" y="5857"/>
                  </a:lnTo>
                  <a:lnTo>
                    <a:pt x="1255" y="5753"/>
                  </a:lnTo>
                  <a:lnTo>
                    <a:pt x="1334" y="5648"/>
                  </a:lnTo>
                  <a:lnTo>
                    <a:pt x="1438" y="5544"/>
                  </a:lnTo>
                  <a:lnTo>
                    <a:pt x="1569" y="5491"/>
                  </a:lnTo>
                  <a:lnTo>
                    <a:pt x="1700" y="5439"/>
                  </a:lnTo>
                  <a:close/>
                  <a:moveTo>
                    <a:pt x="4393" y="5439"/>
                  </a:moveTo>
                  <a:lnTo>
                    <a:pt x="4524" y="5491"/>
                  </a:lnTo>
                  <a:lnTo>
                    <a:pt x="4654" y="5544"/>
                  </a:lnTo>
                  <a:lnTo>
                    <a:pt x="4759" y="5648"/>
                  </a:lnTo>
                  <a:lnTo>
                    <a:pt x="4837" y="5753"/>
                  </a:lnTo>
                  <a:lnTo>
                    <a:pt x="4890" y="5857"/>
                  </a:lnTo>
                  <a:lnTo>
                    <a:pt x="4942" y="5988"/>
                  </a:lnTo>
                  <a:lnTo>
                    <a:pt x="4968" y="6145"/>
                  </a:lnTo>
                  <a:lnTo>
                    <a:pt x="4942" y="6276"/>
                  </a:lnTo>
                  <a:lnTo>
                    <a:pt x="4890" y="6406"/>
                  </a:lnTo>
                  <a:lnTo>
                    <a:pt x="4837" y="6537"/>
                  </a:lnTo>
                  <a:lnTo>
                    <a:pt x="4759" y="6642"/>
                  </a:lnTo>
                  <a:lnTo>
                    <a:pt x="4654" y="6720"/>
                  </a:lnTo>
                  <a:lnTo>
                    <a:pt x="4524" y="6799"/>
                  </a:lnTo>
                  <a:lnTo>
                    <a:pt x="4393" y="6825"/>
                  </a:lnTo>
                  <a:lnTo>
                    <a:pt x="4236" y="6851"/>
                  </a:lnTo>
                  <a:lnTo>
                    <a:pt x="4105" y="6825"/>
                  </a:lnTo>
                  <a:lnTo>
                    <a:pt x="3975" y="6799"/>
                  </a:lnTo>
                  <a:lnTo>
                    <a:pt x="3844" y="6720"/>
                  </a:lnTo>
                  <a:lnTo>
                    <a:pt x="3739" y="6642"/>
                  </a:lnTo>
                  <a:lnTo>
                    <a:pt x="3661" y="6537"/>
                  </a:lnTo>
                  <a:lnTo>
                    <a:pt x="3582" y="6406"/>
                  </a:lnTo>
                  <a:lnTo>
                    <a:pt x="3556" y="6276"/>
                  </a:lnTo>
                  <a:lnTo>
                    <a:pt x="3530" y="6145"/>
                  </a:lnTo>
                  <a:lnTo>
                    <a:pt x="3556" y="5988"/>
                  </a:lnTo>
                  <a:lnTo>
                    <a:pt x="3582" y="5857"/>
                  </a:lnTo>
                  <a:lnTo>
                    <a:pt x="3661" y="5753"/>
                  </a:lnTo>
                  <a:lnTo>
                    <a:pt x="3739" y="5648"/>
                  </a:lnTo>
                  <a:lnTo>
                    <a:pt x="3844" y="5544"/>
                  </a:lnTo>
                  <a:lnTo>
                    <a:pt x="3975" y="5491"/>
                  </a:lnTo>
                  <a:lnTo>
                    <a:pt x="4105" y="5439"/>
                  </a:lnTo>
                  <a:close/>
                  <a:moveTo>
                    <a:pt x="1987" y="7714"/>
                  </a:moveTo>
                  <a:lnTo>
                    <a:pt x="2118" y="7766"/>
                  </a:lnTo>
                  <a:lnTo>
                    <a:pt x="2249" y="7818"/>
                  </a:lnTo>
                  <a:lnTo>
                    <a:pt x="2353" y="7923"/>
                  </a:lnTo>
                  <a:lnTo>
                    <a:pt x="2432" y="8028"/>
                  </a:lnTo>
                  <a:lnTo>
                    <a:pt x="2484" y="8132"/>
                  </a:lnTo>
                  <a:lnTo>
                    <a:pt x="2536" y="8263"/>
                  </a:lnTo>
                  <a:lnTo>
                    <a:pt x="2563" y="8420"/>
                  </a:lnTo>
                  <a:lnTo>
                    <a:pt x="2536" y="8551"/>
                  </a:lnTo>
                  <a:lnTo>
                    <a:pt x="2484" y="8681"/>
                  </a:lnTo>
                  <a:lnTo>
                    <a:pt x="2432" y="8812"/>
                  </a:lnTo>
                  <a:lnTo>
                    <a:pt x="2353" y="8917"/>
                  </a:lnTo>
                  <a:lnTo>
                    <a:pt x="2249" y="8995"/>
                  </a:lnTo>
                  <a:lnTo>
                    <a:pt x="2118" y="9074"/>
                  </a:lnTo>
                  <a:lnTo>
                    <a:pt x="1987" y="9100"/>
                  </a:lnTo>
                  <a:lnTo>
                    <a:pt x="1830" y="9126"/>
                  </a:lnTo>
                  <a:lnTo>
                    <a:pt x="1700" y="9100"/>
                  </a:lnTo>
                  <a:lnTo>
                    <a:pt x="1569" y="9074"/>
                  </a:lnTo>
                  <a:lnTo>
                    <a:pt x="1438" y="8995"/>
                  </a:lnTo>
                  <a:lnTo>
                    <a:pt x="1334" y="8917"/>
                  </a:lnTo>
                  <a:lnTo>
                    <a:pt x="1255" y="8812"/>
                  </a:lnTo>
                  <a:lnTo>
                    <a:pt x="1177" y="8681"/>
                  </a:lnTo>
                  <a:lnTo>
                    <a:pt x="1151" y="8551"/>
                  </a:lnTo>
                  <a:lnTo>
                    <a:pt x="1124" y="8420"/>
                  </a:lnTo>
                  <a:lnTo>
                    <a:pt x="1151" y="8263"/>
                  </a:lnTo>
                  <a:lnTo>
                    <a:pt x="1177" y="8132"/>
                  </a:lnTo>
                  <a:lnTo>
                    <a:pt x="1255" y="8028"/>
                  </a:lnTo>
                  <a:lnTo>
                    <a:pt x="1334" y="7923"/>
                  </a:lnTo>
                  <a:lnTo>
                    <a:pt x="1438" y="7818"/>
                  </a:lnTo>
                  <a:lnTo>
                    <a:pt x="1569" y="7766"/>
                  </a:lnTo>
                  <a:lnTo>
                    <a:pt x="1700" y="7714"/>
                  </a:lnTo>
                  <a:close/>
                  <a:moveTo>
                    <a:pt x="4393" y="7714"/>
                  </a:moveTo>
                  <a:lnTo>
                    <a:pt x="4524" y="7766"/>
                  </a:lnTo>
                  <a:lnTo>
                    <a:pt x="4654" y="7818"/>
                  </a:lnTo>
                  <a:lnTo>
                    <a:pt x="4759" y="7923"/>
                  </a:lnTo>
                  <a:lnTo>
                    <a:pt x="4837" y="8028"/>
                  </a:lnTo>
                  <a:lnTo>
                    <a:pt x="4890" y="8132"/>
                  </a:lnTo>
                  <a:lnTo>
                    <a:pt x="4942" y="8263"/>
                  </a:lnTo>
                  <a:lnTo>
                    <a:pt x="4968" y="8420"/>
                  </a:lnTo>
                  <a:lnTo>
                    <a:pt x="4942" y="8551"/>
                  </a:lnTo>
                  <a:lnTo>
                    <a:pt x="4890" y="8681"/>
                  </a:lnTo>
                  <a:lnTo>
                    <a:pt x="4837" y="8812"/>
                  </a:lnTo>
                  <a:lnTo>
                    <a:pt x="4759" y="8917"/>
                  </a:lnTo>
                  <a:lnTo>
                    <a:pt x="4654" y="8995"/>
                  </a:lnTo>
                  <a:lnTo>
                    <a:pt x="4524" y="9074"/>
                  </a:lnTo>
                  <a:lnTo>
                    <a:pt x="4393" y="9100"/>
                  </a:lnTo>
                  <a:lnTo>
                    <a:pt x="4236" y="9126"/>
                  </a:lnTo>
                  <a:lnTo>
                    <a:pt x="4105" y="9100"/>
                  </a:lnTo>
                  <a:lnTo>
                    <a:pt x="3975" y="9074"/>
                  </a:lnTo>
                  <a:lnTo>
                    <a:pt x="3844" y="8995"/>
                  </a:lnTo>
                  <a:lnTo>
                    <a:pt x="3739" y="8917"/>
                  </a:lnTo>
                  <a:lnTo>
                    <a:pt x="3661" y="8812"/>
                  </a:lnTo>
                  <a:lnTo>
                    <a:pt x="3582" y="8681"/>
                  </a:lnTo>
                  <a:lnTo>
                    <a:pt x="3556" y="8551"/>
                  </a:lnTo>
                  <a:lnTo>
                    <a:pt x="3530" y="8420"/>
                  </a:lnTo>
                  <a:lnTo>
                    <a:pt x="3556" y="8263"/>
                  </a:lnTo>
                  <a:lnTo>
                    <a:pt x="3582" y="8132"/>
                  </a:lnTo>
                  <a:lnTo>
                    <a:pt x="3661" y="8028"/>
                  </a:lnTo>
                  <a:lnTo>
                    <a:pt x="3739" y="7923"/>
                  </a:lnTo>
                  <a:lnTo>
                    <a:pt x="3844" y="7818"/>
                  </a:lnTo>
                  <a:lnTo>
                    <a:pt x="3975" y="7766"/>
                  </a:lnTo>
                  <a:lnTo>
                    <a:pt x="4105" y="7714"/>
                  </a:lnTo>
                  <a:close/>
                  <a:moveTo>
                    <a:pt x="418" y="0"/>
                  </a:moveTo>
                  <a:lnTo>
                    <a:pt x="314" y="52"/>
                  </a:lnTo>
                  <a:lnTo>
                    <a:pt x="235" y="79"/>
                  </a:lnTo>
                  <a:lnTo>
                    <a:pt x="157" y="157"/>
                  </a:lnTo>
                  <a:lnTo>
                    <a:pt x="79" y="235"/>
                  </a:lnTo>
                  <a:lnTo>
                    <a:pt x="52" y="314"/>
                  </a:lnTo>
                  <a:lnTo>
                    <a:pt x="0" y="419"/>
                  </a:lnTo>
                  <a:lnTo>
                    <a:pt x="0" y="523"/>
                  </a:lnTo>
                  <a:lnTo>
                    <a:pt x="0" y="9492"/>
                  </a:lnTo>
                  <a:lnTo>
                    <a:pt x="0" y="9596"/>
                  </a:lnTo>
                  <a:lnTo>
                    <a:pt x="52" y="9701"/>
                  </a:lnTo>
                  <a:lnTo>
                    <a:pt x="79" y="9779"/>
                  </a:lnTo>
                  <a:lnTo>
                    <a:pt x="157" y="9858"/>
                  </a:lnTo>
                  <a:lnTo>
                    <a:pt x="235" y="9936"/>
                  </a:lnTo>
                  <a:lnTo>
                    <a:pt x="314" y="9963"/>
                  </a:lnTo>
                  <a:lnTo>
                    <a:pt x="418" y="10015"/>
                  </a:lnTo>
                  <a:lnTo>
                    <a:pt x="5674" y="10015"/>
                  </a:lnTo>
                  <a:lnTo>
                    <a:pt x="5779" y="9963"/>
                  </a:lnTo>
                  <a:lnTo>
                    <a:pt x="5857" y="9936"/>
                  </a:lnTo>
                  <a:lnTo>
                    <a:pt x="5936" y="9858"/>
                  </a:lnTo>
                  <a:lnTo>
                    <a:pt x="5988" y="9779"/>
                  </a:lnTo>
                  <a:lnTo>
                    <a:pt x="6040" y="9701"/>
                  </a:lnTo>
                  <a:lnTo>
                    <a:pt x="6093" y="9596"/>
                  </a:lnTo>
                  <a:lnTo>
                    <a:pt x="6093" y="9492"/>
                  </a:lnTo>
                  <a:lnTo>
                    <a:pt x="6093" y="523"/>
                  </a:lnTo>
                  <a:lnTo>
                    <a:pt x="6093" y="419"/>
                  </a:lnTo>
                  <a:lnTo>
                    <a:pt x="6040" y="314"/>
                  </a:lnTo>
                  <a:lnTo>
                    <a:pt x="5988" y="235"/>
                  </a:lnTo>
                  <a:lnTo>
                    <a:pt x="5936" y="157"/>
                  </a:lnTo>
                  <a:lnTo>
                    <a:pt x="5857" y="79"/>
                  </a:lnTo>
                  <a:lnTo>
                    <a:pt x="5779" y="52"/>
                  </a:lnTo>
                  <a:lnTo>
                    <a:pt x="5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a:off x="7672328" y="4401246"/>
              <a:ext cx="245999" cy="387891"/>
            </a:xfrm>
            <a:custGeom>
              <a:avLst/>
              <a:gdLst/>
              <a:ahLst/>
              <a:cxnLst/>
              <a:rect l="l" t="t" r="r" b="b"/>
              <a:pathLst>
                <a:path w="6302" h="9937" extrusionOk="0">
                  <a:moveTo>
                    <a:pt x="1412" y="6407"/>
                  </a:moveTo>
                  <a:lnTo>
                    <a:pt x="1491" y="6433"/>
                  </a:lnTo>
                  <a:lnTo>
                    <a:pt x="1543" y="6459"/>
                  </a:lnTo>
                  <a:lnTo>
                    <a:pt x="1621" y="6511"/>
                  </a:lnTo>
                  <a:lnTo>
                    <a:pt x="1674" y="6590"/>
                  </a:lnTo>
                  <a:lnTo>
                    <a:pt x="1700" y="6668"/>
                  </a:lnTo>
                  <a:lnTo>
                    <a:pt x="1726" y="6746"/>
                  </a:lnTo>
                  <a:lnTo>
                    <a:pt x="1726" y="6825"/>
                  </a:lnTo>
                  <a:lnTo>
                    <a:pt x="1752" y="7086"/>
                  </a:lnTo>
                  <a:lnTo>
                    <a:pt x="1831" y="7322"/>
                  </a:lnTo>
                  <a:lnTo>
                    <a:pt x="1961" y="7531"/>
                  </a:lnTo>
                  <a:lnTo>
                    <a:pt x="2118" y="7714"/>
                  </a:lnTo>
                  <a:lnTo>
                    <a:pt x="2301" y="7871"/>
                  </a:lnTo>
                  <a:lnTo>
                    <a:pt x="2510" y="8002"/>
                  </a:lnTo>
                  <a:lnTo>
                    <a:pt x="2746" y="8080"/>
                  </a:lnTo>
                  <a:lnTo>
                    <a:pt x="3007" y="8106"/>
                  </a:lnTo>
                  <a:lnTo>
                    <a:pt x="3086" y="8106"/>
                  </a:lnTo>
                  <a:lnTo>
                    <a:pt x="3164" y="8132"/>
                  </a:lnTo>
                  <a:lnTo>
                    <a:pt x="3243" y="8158"/>
                  </a:lnTo>
                  <a:lnTo>
                    <a:pt x="3321" y="8211"/>
                  </a:lnTo>
                  <a:lnTo>
                    <a:pt x="3347" y="8289"/>
                  </a:lnTo>
                  <a:lnTo>
                    <a:pt x="3400" y="8341"/>
                  </a:lnTo>
                  <a:lnTo>
                    <a:pt x="3426" y="8420"/>
                  </a:lnTo>
                  <a:lnTo>
                    <a:pt x="3426" y="8525"/>
                  </a:lnTo>
                  <a:lnTo>
                    <a:pt x="3426" y="8603"/>
                  </a:lnTo>
                  <a:lnTo>
                    <a:pt x="3400" y="8681"/>
                  </a:lnTo>
                  <a:lnTo>
                    <a:pt x="3347" y="8760"/>
                  </a:lnTo>
                  <a:lnTo>
                    <a:pt x="3321" y="8812"/>
                  </a:lnTo>
                  <a:lnTo>
                    <a:pt x="3243" y="8864"/>
                  </a:lnTo>
                  <a:lnTo>
                    <a:pt x="3164" y="8891"/>
                  </a:lnTo>
                  <a:lnTo>
                    <a:pt x="3086" y="8917"/>
                  </a:lnTo>
                  <a:lnTo>
                    <a:pt x="3007" y="8943"/>
                  </a:lnTo>
                  <a:lnTo>
                    <a:pt x="2798" y="8917"/>
                  </a:lnTo>
                  <a:lnTo>
                    <a:pt x="2589" y="8891"/>
                  </a:lnTo>
                  <a:lnTo>
                    <a:pt x="2380" y="8838"/>
                  </a:lnTo>
                  <a:lnTo>
                    <a:pt x="2197" y="8760"/>
                  </a:lnTo>
                  <a:lnTo>
                    <a:pt x="2014" y="8681"/>
                  </a:lnTo>
                  <a:lnTo>
                    <a:pt x="1831" y="8577"/>
                  </a:lnTo>
                  <a:lnTo>
                    <a:pt x="1674" y="8446"/>
                  </a:lnTo>
                  <a:lnTo>
                    <a:pt x="1517" y="8315"/>
                  </a:lnTo>
                  <a:lnTo>
                    <a:pt x="1386" y="8158"/>
                  </a:lnTo>
                  <a:lnTo>
                    <a:pt x="1255" y="8002"/>
                  </a:lnTo>
                  <a:lnTo>
                    <a:pt x="1151" y="7819"/>
                  </a:lnTo>
                  <a:lnTo>
                    <a:pt x="1072" y="7635"/>
                  </a:lnTo>
                  <a:lnTo>
                    <a:pt x="994" y="7452"/>
                  </a:lnTo>
                  <a:lnTo>
                    <a:pt x="942" y="7243"/>
                  </a:lnTo>
                  <a:lnTo>
                    <a:pt x="915" y="7034"/>
                  </a:lnTo>
                  <a:lnTo>
                    <a:pt x="889" y="6825"/>
                  </a:lnTo>
                  <a:lnTo>
                    <a:pt x="915" y="6746"/>
                  </a:lnTo>
                  <a:lnTo>
                    <a:pt x="915" y="6668"/>
                  </a:lnTo>
                  <a:lnTo>
                    <a:pt x="968" y="6590"/>
                  </a:lnTo>
                  <a:lnTo>
                    <a:pt x="1020" y="6511"/>
                  </a:lnTo>
                  <a:lnTo>
                    <a:pt x="1072" y="6459"/>
                  </a:lnTo>
                  <a:lnTo>
                    <a:pt x="1151" y="6433"/>
                  </a:lnTo>
                  <a:lnTo>
                    <a:pt x="1229" y="6407"/>
                  </a:lnTo>
                  <a:close/>
                  <a:moveTo>
                    <a:pt x="3138" y="0"/>
                  </a:moveTo>
                  <a:lnTo>
                    <a:pt x="3033" y="26"/>
                  </a:lnTo>
                  <a:lnTo>
                    <a:pt x="2929" y="79"/>
                  </a:lnTo>
                  <a:lnTo>
                    <a:pt x="2850" y="131"/>
                  </a:lnTo>
                  <a:lnTo>
                    <a:pt x="2772" y="236"/>
                  </a:lnTo>
                  <a:lnTo>
                    <a:pt x="2380" y="1098"/>
                  </a:lnTo>
                  <a:lnTo>
                    <a:pt x="1909" y="1961"/>
                  </a:lnTo>
                  <a:lnTo>
                    <a:pt x="1465" y="2877"/>
                  </a:lnTo>
                  <a:lnTo>
                    <a:pt x="994" y="3766"/>
                  </a:lnTo>
                  <a:lnTo>
                    <a:pt x="602" y="4628"/>
                  </a:lnTo>
                  <a:lnTo>
                    <a:pt x="445" y="5021"/>
                  </a:lnTo>
                  <a:lnTo>
                    <a:pt x="288" y="5413"/>
                  </a:lnTo>
                  <a:lnTo>
                    <a:pt x="157" y="5805"/>
                  </a:lnTo>
                  <a:lnTo>
                    <a:pt x="79" y="6145"/>
                  </a:lnTo>
                  <a:lnTo>
                    <a:pt x="0" y="6485"/>
                  </a:lnTo>
                  <a:lnTo>
                    <a:pt x="0" y="6773"/>
                  </a:lnTo>
                  <a:lnTo>
                    <a:pt x="0" y="7113"/>
                  </a:lnTo>
                  <a:lnTo>
                    <a:pt x="53" y="7426"/>
                  </a:lnTo>
                  <a:lnTo>
                    <a:pt x="131" y="7714"/>
                  </a:lnTo>
                  <a:lnTo>
                    <a:pt x="236" y="8002"/>
                  </a:lnTo>
                  <a:lnTo>
                    <a:pt x="366" y="8289"/>
                  </a:lnTo>
                  <a:lnTo>
                    <a:pt x="523" y="8551"/>
                  </a:lnTo>
                  <a:lnTo>
                    <a:pt x="706" y="8786"/>
                  </a:lnTo>
                  <a:lnTo>
                    <a:pt x="915" y="9021"/>
                  </a:lnTo>
                  <a:lnTo>
                    <a:pt x="1125" y="9230"/>
                  </a:lnTo>
                  <a:lnTo>
                    <a:pt x="1386" y="9414"/>
                  </a:lnTo>
                  <a:lnTo>
                    <a:pt x="1648" y="9570"/>
                  </a:lnTo>
                  <a:lnTo>
                    <a:pt x="1909" y="9701"/>
                  </a:lnTo>
                  <a:lnTo>
                    <a:pt x="2197" y="9806"/>
                  </a:lnTo>
                  <a:lnTo>
                    <a:pt x="2510" y="9884"/>
                  </a:lnTo>
                  <a:lnTo>
                    <a:pt x="2824" y="9936"/>
                  </a:lnTo>
                  <a:lnTo>
                    <a:pt x="3478" y="9936"/>
                  </a:lnTo>
                  <a:lnTo>
                    <a:pt x="3792" y="9884"/>
                  </a:lnTo>
                  <a:lnTo>
                    <a:pt x="4079" y="9806"/>
                  </a:lnTo>
                  <a:lnTo>
                    <a:pt x="4367" y="9701"/>
                  </a:lnTo>
                  <a:lnTo>
                    <a:pt x="4655" y="9570"/>
                  </a:lnTo>
                  <a:lnTo>
                    <a:pt x="4916" y="9414"/>
                  </a:lnTo>
                  <a:lnTo>
                    <a:pt x="5151" y="9230"/>
                  </a:lnTo>
                  <a:lnTo>
                    <a:pt x="5387" y="9021"/>
                  </a:lnTo>
                  <a:lnTo>
                    <a:pt x="5570" y="8786"/>
                  </a:lnTo>
                  <a:lnTo>
                    <a:pt x="5753" y="8551"/>
                  </a:lnTo>
                  <a:lnTo>
                    <a:pt x="5910" y="8289"/>
                  </a:lnTo>
                  <a:lnTo>
                    <a:pt x="6067" y="8002"/>
                  </a:lnTo>
                  <a:lnTo>
                    <a:pt x="6171" y="7714"/>
                  </a:lnTo>
                  <a:lnTo>
                    <a:pt x="6250" y="7426"/>
                  </a:lnTo>
                  <a:lnTo>
                    <a:pt x="6276" y="7113"/>
                  </a:lnTo>
                  <a:lnTo>
                    <a:pt x="6302" y="6773"/>
                  </a:lnTo>
                  <a:lnTo>
                    <a:pt x="6276" y="6485"/>
                  </a:lnTo>
                  <a:lnTo>
                    <a:pt x="6223" y="6145"/>
                  </a:lnTo>
                  <a:lnTo>
                    <a:pt x="6119" y="5805"/>
                  </a:lnTo>
                  <a:lnTo>
                    <a:pt x="6014" y="5413"/>
                  </a:lnTo>
                  <a:lnTo>
                    <a:pt x="5857" y="5021"/>
                  </a:lnTo>
                  <a:lnTo>
                    <a:pt x="5674" y="4628"/>
                  </a:lnTo>
                  <a:lnTo>
                    <a:pt x="5282" y="3766"/>
                  </a:lnTo>
                  <a:lnTo>
                    <a:pt x="4838" y="2877"/>
                  </a:lnTo>
                  <a:lnTo>
                    <a:pt x="4367" y="1961"/>
                  </a:lnTo>
                  <a:lnTo>
                    <a:pt x="3922" y="1098"/>
                  </a:lnTo>
                  <a:lnTo>
                    <a:pt x="3504" y="236"/>
                  </a:lnTo>
                  <a:lnTo>
                    <a:pt x="3452" y="131"/>
                  </a:lnTo>
                  <a:lnTo>
                    <a:pt x="3373" y="79"/>
                  </a:lnTo>
                  <a:lnTo>
                    <a:pt x="3269" y="26"/>
                  </a:lnTo>
                  <a:lnTo>
                    <a:pt x="3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a:off x="1232625" y="401730"/>
              <a:ext cx="388893" cy="455907"/>
            </a:xfrm>
            <a:custGeom>
              <a:avLst/>
              <a:gdLst/>
              <a:ahLst/>
              <a:cxnLst/>
              <a:rect l="l" t="t" r="r" b="b"/>
              <a:pathLst>
                <a:path w="8499" h="9963" extrusionOk="0">
                  <a:moveTo>
                    <a:pt x="7087" y="837"/>
                  </a:moveTo>
                  <a:lnTo>
                    <a:pt x="7165" y="889"/>
                  </a:lnTo>
                  <a:lnTo>
                    <a:pt x="7192" y="968"/>
                  </a:lnTo>
                  <a:lnTo>
                    <a:pt x="7218" y="1046"/>
                  </a:lnTo>
                  <a:lnTo>
                    <a:pt x="7218" y="1125"/>
                  </a:lnTo>
                  <a:lnTo>
                    <a:pt x="7192" y="1177"/>
                  </a:lnTo>
                  <a:lnTo>
                    <a:pt x="7113" y="1229"/>
                  </a:lnTo>
                  <a:lnTo>
                    <a:pt x="3479" y="1229"/>
                  </a:lnTo>
                  <a:lnTo>
                    <a:pt x="3400" y="1177"/>
                  </a:lnTo>
                  <a:lnTo>
                    <a:pt x="3374" y="1125"/>
                  </a:lnTo>
                  <a:lnTo>
                    <a:pt x="3374" y="1046"/>
                  </a:lnTo>
                  <a:lnTo>
                    <a:pt x="3374" y="968"/>
                  </a:lnTo>
                  <a:lnTo>
                    <a:pt x="3426" y="889"/>
                  </a:lnTo>
                  <a:lnTo>
                    <a:pt x="3505" y="837"/>
                  </a:lnTo>
                  <a:close/>
                  <a:moveTo>
                    <a:pt x="4786" y="2667"/>
                  </a:moveTo>
                  <a:lnTo>
                    <a:pt x="4864" y="2693"/>
                  </a:lnTo>
                  <a:lnTo>
                    <a:pt x="4943" y="2746"/>
                  </a:lnTo>
                  <a:lnTo>
                    <a:pt x="4995" y="2798"/>
                  </a:lnTo>
                  <a:lnTo>
                    <a:pt x="5047" y="2850"/>
                  </a:lnTo>
                  <a:lnTo>
                    <a:pt x="5100" y="2929"/>
                  </a:lnTo>
                  <a:lnTo>
                    <a:pt x="5126" y="3007"/>
                  </a:lnTo>
                  <a:lnTo>
                    <a:pt x="5126" y="3086"/>
                  </a:lnTo>
                  <a:lnTo>
                    <a:pt x="5126" y="3164"/>
                  </a:lnTo>
                  <a:lnTo>
                    <a:pt x="5100" y="3242"/>
                  </a:lnTo>
                  <a:lnTo>
                    <a:pt x="5047" y="3321"/>
                  </a:lnTo>
                  <a:lnTo>
                    <a:pt x="4995" y="3399"/>
                  </a:lnTo>
                  <a:lnTo>
                    <a:pt x="4943" y="3452"/>
                  </a:lnTo>
                  <a:lnTo>
                    <a:pt x="4864" y="3478"/>
                  </a:lnTo>
                  <a:lnTo>
                    <a:pt x="4786" y="3504"/>
                  </a:lnTo>
                  <a:lnTo>
                    <a:pt x="3949" y="3504"/>
                  </a:lnTo>
                  <a:lnTo>
                    <a:pt x="3949" y="2667"/>
                  </a:lnTo>
                  <a:close/>
                  <a:moveTo>
                    <a:pt x="4786" y="4367"/>
                  </a:moveTo>
                  <a:lnTo>
                    <a:pt x="4864" y="4393"/>
                  </a:lnTo>
                  <a:lnTo>
                    <a:pt x="4943" y="4419"/>
                  </a:lnTo>
                  <a:lnTo>
                    <a:pt x="4995" y="4471"/>
                  </a:lnTo>
                  <a:lnTo>
                    <a:pt x="5047" y="4550"/>
                  </a:lnTo>
                  <a:lnTo>
                    <a:pt x="5100" y="4602"/>
                  </a:lnTo>
                  <a:lnTo>
                    <a:pt x="5126" y="4681"/>
                  </a:lnTo>
                  <a:lnTo>
                    <a:pt x="5126" y="4785"/>
                  </a:lnTo>
                  <a:lnTo>
                    <a:pt x="5126" y="4864"/>
                  </a:lnTo>
                  <a:lnTo>
                    <a:pt x="5100" y="4942"/>
                  </a:lnTo>
                  <a:lnTo>
                    <a:pt x="5047" y="5021"/>
                  </a:lnTo>
                  <a:lnTo>
                    <a:pt x="4995" y="5073"/>
                  </a:lnTo>
                  <a:lnTo>
                    <a:pt x="4943" y="5125"/>
                  </a:lnTo>
                  <a:lnTo>
                    <a:pt x="4864" y="5177"/>
                  </a:lnTo>
                  <a:lnTo>
                    <a:pt x="4786" y="5177"/>
                  </a:lnTo>
                  <a:lnTo>
                    <a:pt x="4708" y="5204"/>
                  </a:lnTo>
                  <a:lnTo>
                    <a:pt x="3949" y="5204"/>
                  </a:lnTo>
                  <a:lnTo>
                    <a:pt x="3949" y="4367"/>
                  </a:lnTo>
                  <a:close/>
                  <a:moveTo>
                    <a:pt x="4786" y="6040"/>
                  </a:moveTo>
                  <a:lnTo>
                    <a:pt x="4864" y="6066"/>
                  </a:lnTo>
                  <a:lnTo>
                    <a:pt x="4943" y="6119"/>
                  </a:lnTo>
                  <a:lnTo>
                    <a:pt x="4995" y="6171"/>
                  </a:lnTo>
                  <a:lnTo>
                    <a:pt x="5047" y="6223"/>
                  </a:lnTo>
                  <a:lnTo>
                    <a:pt x="5100" y="6302"/>
                  </a:lnTo>
                  <a:lnTo>
                    <a:pt x="5126" y="6380"/>
                  </a:lnTo>
                  <a:lnTo>
                    <a:pt x="5126" y="6459"/>
                  </a:lnTo>
                  <a:lnTo>
                    <a:pt x="5126" y="6537"/>
                  </a:lnTo>
                  <a:lnTo>
                    <a:pt x="5100" y="6616"/>
                  </a:lnTo>
                  <a:lnTo>
                    <a:pt x="5047" y="6694"/>
                  </a:lnTo>
                  <a:lnTo>
                    <a:pt x="4995" y="6772"/>
                  </a:lnTo>
                  <a:lnTo>
                    <a:pt x="4943" y="6825"/>
                  </a:lnTo>
                  <a:lnTo>
                    <a:pt x="4864" y="6851"/>
                  </a:lnTo>
                  <a:lnTo>
                    <a:pt x="4786" y="6877"/>
                  </a:lnTo>
                  <a:lnTo>
                    <a:pt x="3949" y="6877"/>
                  </a:lnTo>
                  <a:lnTo>
                    <a:pt x="3949" y="6040"/>
                  </a:lnTo>
                  <a:close/>
                  <a:moveTo>
                    <a:pt x="3374" y="0"/>
                  </a:moveTo>
                  <a:lnTo>
                    <a:pt x="3165" y="79"/>
                  </a:lnTo>
                  <a:lnTo>
                    <a:pt x="2982" y="183"/>
                  </a:lnTo>
                  <a:lnTo>
                    <a:pt x="2825" y="288"/>
                  </a:lnTo>
                  <a:lnTo>
                    <a:pt x="2694" y="445"/>
                  </a:lnTo>
                  <a:lnTo>
                    <a:pt x="2616" y="628"/>
                  </a:lnTo>
                  <a:lnTo>
                    <a:pt x="2537" y="837"/>
                  </a:lnTo>
                  <a:lnTo>
                    <a:pt x="2511" y="1046"/>
                  </a:lnTo>
                  <a:lnTo>
                    <a:pt x="2537" y="1229"/>
                  </a:lnTo>
                  <a:lnTo>
                    <a:pt x="445" y="1229"/>
                  </a:lnTo>
                  <a:lnTo>
                    <a:pt x="341" y="1255"/>
                  </a:lnTo>
                  <a:lnTo>
                    <a:pt x="262" y="1281"/>
                  </a:lnTo>
                  <a:lnTo>
                    <a:pt x="210" y="1308"/>
                  </a:lnTo>
                  <a:lnTo>
                    <a:pt x="132" y="1360"/>
                  </a:lnTo>
                  <a:lnTo>
                    <a:pt x="79" y="1412"/>
                  </a:lnTo>
                  <a:lnTo>
                    <a:pt x="53" y="1491"/>
                  </a:lnTo>
                  <a:lnTo>
                    <a:pt x="27" y="1569"/>
                  </a:lnTo>
                  <a:lnTo>
                    <a:pt x="1" y="1647"/>
                  </a:lnTo>
                  <a:lnTo>
                    <a:pt x="1" y="9544"/>
                  </a:lnTo>
                  <a:lnTo>
                    <a:pt x="27" y="9623"/>
                  </a:lnTo>
                  <a:lnTo>
                    <a:pt x="53" y="9701"/>
                  </a:lnTo>
                  <a:lnTo>
                    <a:pt x="79" y="9779"/>
                  </a:lnTo>
                  <a:lnTo>
                    <a:pt x="132" y="9832"/>
                  </a:lnTo>
                  <a:lnTo>
                    <a:pt x="210" y="9884"/>
                  </a:lnTo>
                  <a:lnTo>
                    <a:pt x="262" y="9910"/>
                  </a:lnTo>
                  <a:lnTo>
                    <a:pt x="341" y="9936"/>
                  </a:lnTo>
                  <a:lnTo>
                    <a:pt x="445" y="9963"/>
                  </a:lnTo>
                  <a:lnTo>
                    <a:pt x="524" y="9936"/>
                  </a:lnTo>
                  <a:lnTo>
                    <a:pt x="602" y="9910"/>
                  </a:lnTo>
                  <a:lnTo>
                    <a:pt x="681" y="9884"/>
                  </a:lnTo>
                  <a:lnTo>
                    <a:pt x="733" y="9832"/>
                  </a:lnTo>
                  <a:lnTo>
                    <a:pt x="785" y="9779"/>
                  </a:lnTo>
                  <a:lnTo>
                    <a:pt x="811" y="9701"/>
                  </a:lnTo>
                  <a:lnTo>
                    <a:pt x="838" y="9623"/>
                  </a:lnTo>
                  <a:lnTo>
                    <a:pt x="864" y="9544"/>
                  </a:lnTo>
                  <a:lnTo>
                    <a:pt x="864" y="2066"/>
                  </a:lnTo>
                  <a:lnTo>
                    <a:pt x="3060" y="2066"/>
                  </a:lnTo>
                  <a:lnTo>
                    <a:pt x="3060" y="3086"/>
                  </a:lnTo>
                  <a:lnTo>
                    <a:pt x="3060" y="3112"/>
                  </a:lnTo>
                  <a:lnTo>
                    <a:pt x="3060" y="6825"/>
                  </a:lnTo>
                  <a:lnTo>
                    <a:pt x="3086" y="7034"/>
                  </a:lnTo>
                  <a:lnTo>
                    <a:pt x="3113" y="7243"/>
                  </a:lnTo>
                  <a:lnTo>
                    <a:pt x="3165" y="7452"/>
                  </a:lnTo>
                  <a:lnTo>
                    <a:pt x="3243" y="7662"/>
                  </a:lnTo>
                  <a:lnTo>
                    <a:pt x="3322" y="7871"/>
                  </a:lnTo>
                  <a:lnTo>
                    <a:pt x="3452" y="8054"/>
                  </a:lnTo>
                  <a:lnTo>
                    <a:pt x="3583" y="8211"/>
                  </a:lnTo>
                  <a:lnTo>
                    <a:pt x="3714" y="8394"/>
                  </a:lnTo>
                  <a:lnTo>
                    <a:pt x="3897" y="8524"/>
                  </a:lnTo>
                  <a:lnTo>
                    <a:pt x="4054" y="8655"/>
                  </a:lnTo>
                  <a:lnTo>
                    <a:pt x="4237" y="8786"/>
                  </a:lnTo>
                  <a:lnTo>
                    <a:pt x="4446" y="8864"/>
                  </a:lnTo>
                  <a:lnTo>
                    <a:pt x="4655" y="8943"/>
                  </a:lnTo>
                  <a:lnTo>
                    <a:pt x="4864" y="8995"/>
                  </a:lnTo>
                  <a:lnTo>
                    <a:pt x="5074" y="9021"/>
                  </a:lnTo>
                  <a:lnTo>
                    <a:pt x="5283" y="9047"/>
                  </a:lnTo>
                  <a:lnTo>
                    <a:pt x="5518" y="9021"/>
                  </a:lnTo>
                  <a:lnTo>
                    <a:pt x="5727" y="8995"/>
                  </a:lnTo>
                  <a:lnTo>
                    <a:pt x="5963" y="8943"/>
                  </a:lnTo>
                  <a:lnTo>
                    <a:pt x="6146" y="8864"/>
                  </a:lnTo>
                  <a:lnTo>
                    <a:pt x="6355" y="8760"/>
                  </a:lnTo>
                  <a:lnTo>
                    <a:pt x="6538" y="8655"/>
                  </a:lnTo>
                  <a:lnTo>
                    <a:pt x="6695" y="8524"/>
                  </a:lnTo>
                  <a:lnTo>
                    <a:pt x="6852" y="8394"/>
                  </a:lnTo>
                  <a:lnTo>
                    <a:pt x="7009" y="8237"/>
                  </a:lnTo>
                  <a:lnTo>
                    <a:pt x="7139" y="8054"/>
                  </a:lnTo>
                  <a:lnTo>
                    <a:pt x="7244" y="7871"/>
                  </a:lnTo>
                  <a:lnTo>
                    <a:pt x="7348" y="7688"/>
                  </a:lnTo>
                  <a:lnTo>
                    <a:pt x="7401" y="7478"/>
                  </a:lnTo>
                  <a:lnTo>
                    <a:pt x="7453" y="7269"/>
                  </a:lnTo>
                  <a:lnTo>
                    <a:pt x="7505" y="7034"/>
                  </a:lnTo>
                  <a:lnTo>
                    <a:pt x="7505" y="6825"/>
                  </a:lnTo>
                  <a:lnTo>
                    <a:pt x="7505" y="2066"/>
                  </a:lnTo>
                  <a:lnTo>
                    <a:pt x="8159" y="2066"/>
                  </a:lnTo>
                  <a:lnTo>
                    <a:pt x="8238" y="2040"/>
                  </a:lnTo>
                  <a:lnTo>
                    <a:pt x="8290" y="2014"/>
                  </a:lnTo>
                  <a:lnTo>
                    <a:pt x="8368" y="1961"/>
                  </a:lnTo>
                  <a:lnTo>
                    <a:pt x="8421" y="1883"/>
                  </a:lnTo>
                  <a:lnTo>
                    <a:pt x="8447" y="1831"/>
                  </a:lnTo>
                  <a:lnTo>
                    <a:pt x="8473" y="1752"/>
                  </a:lnTo>
                  <a:lnTo>
                    <a:pt x="8499" y="1647"/>
                  </a:lnTo>
                  <a:lnTo>
                    <a:pt x="8473" y="1569"/>
                  </a:lnTo>
                  <a:lnTo>
                    <a:pt x="8447" y="1491"/>
                  </a:lnTo>
                  <a:lnTo>
                    <a:pt x="8421" y="1412"/>
                  </a:lnTo>
                  <a:lnTo>
                    <a:pt x="8368" y="1360"/>
                  </a:lnTo>
                  <a:lnTo>
                    <a:pt x="8290" y="1308"/>
                  </a:lnTo>
                  <a:lnTo>
                    <a:pt x="8238" y="1281"/>
                  </a:lnTo>
                  <a:lnTo>
                    <a:pt x="8159" y="1255"/>
                  </a:lnTo>
                  <a:lnTo>
                    <a:pt x="8054" y="1229"/>
                  </a:lnTo>
                  <a:lnTo>
                    <a:pt x="8054" y="1046"/>
                  </a:lnTo>
                  <a:lnTo>
                    <a:pt x="8028" y="837"/>
                  </a:lnTo>
                  <a:lnTo>
                    <a:pt x="7976" y="628"/>
                  </a:lnTo>
                  <a:lnTo>
                    <a:pt x="7871" y="445"/>
                  </a:lnTo>
                  <a:lnTo>
                    <a:pt x="7741" y="288"/>
                  </a:lnTo>
                  <a:lnTo>
                    <a:pt x="7584" y="183"/>
                  </a:lnTo>
                  <a:lnTo>
                    <a:pt x="7401" y="79"/>
                  </a:lnTo>
                  <a:lnTo>
                    <a:pt x="7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8172444" y="1359420"/>
              <a:ext cx="530852" cy="588151"/>
            </a:xfrm>
            <a:custGeom>
              <a:avLst/>
              <a:gdLst/>
              <a:ahLst/>
              <a:cxnLst/>
              <a:rect l="l" t="t" r="r" b="b"/>
              <a:pathLst>
                <a:path w="9205" h="10199" extrusionOk="0">
                  <a:moveTo>
                    <a:pt x="4733" y="864"/>
                  </a:moveTo>
                  <a:lnTo>
                    <a:pt x="4864" y="942"/>
                  </a:lnTo>
                  <a:lnTo>
                    <a:pt x="4995" y="1021"/>
                  </a:lnTo>
                  <a:lnTo>
                    <a:pt x="5125" y="1151"/>
                  </a:lnTo>
                  <a:lnTo>
                    <a:pt x="5256" y="1308"/>
                  </a:lnTo>
                  <a:lnTo>
                    <a:pt x="5387" y="1491"/>
                  </a:lnTo>
                  <a:lnTo>
                    <a:pt x="5518" y="1727"/>
                  </a:lnTo>
                  <a:lnTo>
                    <a:pt x="5622" y="1962"/>
                  </a:lnTo>
                  <a:lnTo>
                    <a:pt x="5648" y="2040"/>
                  </a:lnTo>
                  <a:lnTo>
                    <a:pt x="5125" y="2197"/>
                  </a:lnTo>
                  <a:lnTo>
                    <a:pt x="4603" y="2406"/>
                  </a:lnTo>
                  <a:lnTo>
                    <a:pt x="4080" y="2197"/>
                  </a:lnTo>
                  <a:lnTo>
                    <a:pt x="3557" y="2040"/>
                  </a:lnTo>
                  <a:lnTo>
                    <a:pt x="3583" y="1962"/>
                  </a:lnTo>
                  <a:lnTo>
                    <a:pt x="3687" y="1727"/>
                  </a:lnTo>
                  <a:lnTo>
                    <a:pt x="3818" y="1491"/>
                  </a:lnTo>
                  <a:lnTo>
                    <a:pt x="3949" y="1308"/>
                  </a:lnTo>
                  <a:lnTo>
                    <a:pt x="4080" y="1151"/>
                  </a:lnTo>
                  <a:lnTo>
                    <a:pt x="4210" y="1021"/>
                  </a:lnTo>
                  <a:lnTo>
                    <a:pt x="4341" y="942"/>
                  </a:lnTo>
                  <a:lnTo>
                    <a:pt x="4472" y="864"/>
                  </a:lnTo>
                  <a:close/>
                  <a:moveTo>
                    <a:pt x="3295" y="2851"/>
                  </a:moveTo>
                  <a:lnTo>
                    <a:pt x="3557" y="2929"/>
                  </a:lnTo>
                  <a:lnTo>
                    <a:pt x="3400" y="3008"/>
                  </a:lnTo>
                  <a:lnTo>
                    <a:pt x="3243" y="3112"/>
                  </a:lnTo>
                  <a:lnTo>
                    <a:pt x="3295" y="2851"/>
                  </a:lnTo>
                  <a:close/>
                  <a:moveTo>
                    <a:pt x="5910" y="2851"/>
                  </a:moveTo>
                  <a:lnTo>
                    <a:pt x="5962" y="3112"/>
                  </a:lnTo>
                  <a:lnTo>
                    <a:pt x="5805" y="3008"/>
                  </a:lnTo>
                  <a:lnTo>
                    <a:pt x="5648" y="2929"/>
                  </a:lnTo>
                  <a:lnTo>
                    <a:pt x="5910" y="2851"/>
                  </a:lnTo>
                  <a:close/>
                  <a:moveTo>
                    <a:pt x="2197" y="2642"/>
                  </a:moveTo>
                  <a:lnTo>
                    <a:pt x="2458" y="2668"/>
                  </a:lnTo>
                  <a:lnTo>
                    <a:pt x="2354" y="3191"/>
                  </a:lnTo>
                  <a:lnTo>
                    <a:pt x="2275" y="3740"/>
                  </a:lnTo>
                  <a:lnTo>
                    <a:pt x="1831" y="4106"/>
                  </a:lnTo>
                  <a:lnTo>
                    <a:pt x="1412" y="4472"/>
                  </a:lnTo>
                  <a:lnTo>
                    <a:pt x="1386" y="4420"/>
                  </a:lnTo>
                  <a:lnTo>
                    <a:pt x="1203" y="4211"/>
                  </a:lnTo>
                  <a:lnTo>
                    <a:pt x="1099" y="4001"/>
                  </a:lnTo>
                  <a:lnTo>
                    <a:pt x="994" y="3792"/>
                  </a:lnTo>
                  <a:lnTo>
                    <a:pt x="916" y="3583"/>
                  </a:lnTo>
                  <a:lnTo>
                    <a:pt x="863" y="3426"/>
                  </a:lnTo>
                  <a:lnTo>
                    <a:pt x="863" y="3243"/>
                  </a:lnTo>
                  <a:lnTo>
                    <a:pt x="863" y="3112"/>
                  </a:lnTo>
                  <a:lnTo>
                    <a:pt x="916" y="2982"/>
                  </a:lnTo>
                  <a:lnTo>
                    <a:pt x="968" y="2903"/>
                  </a:lnTo>
                  <a:lnTo>
                    <a:pt x="1046" y="2825"/>
                  </a:lnTo>
                  <a:lnTo>
                    <a:pt x="1151" y="2772"/>
                  </a:lnTo>
                  <a:lnTo>
                    <a:pt x="1282" y="2720"/>
                  </a:lnTo>
                  <a:lnTo>
                    <a:pt x="1569" y="2668"/>
                  </a:lnTo>
                  <a:lnTo>
                    <a:pt x="1935" y="2642"/>
                  </a:lnTo>
                  <a:close/>
                  <a:moveTo>
                    <a:pt x="7270" y="2642"/>
                  </a:moveTo>
                  <a:lnTo>
                    <a:pt x="7636" y="2668"/>
                  </a:lnTo>
                  <a:lnTo>
                    <a:pt x="7923" y="2720"/>
                  </a:lnTo>
                  <a:lnTo>
                    <a:pt x="8054" y="2772"/>
                  </a:lnTo>
                  <a:lnTo>
                    <a:pt x="8159" y="2825"/>
                  </a:lnTo>
                  <a:lnTo>
                    <a:pt x="8237" y="2903"/>
                  </a:lnTo>
                  <a:lnTo>
                    <a:pt x="8289" y="2982"/>
                  </a:lnTo>
                  <a:lnTo>
                    <a:pt x="8342" y="3112"/>
                  </a:lnTo>
                  <a:lnTo>
                    <a:pt x="8342" y="3243"/>
                  </a:lnTo>
                  <a:lnTo>
                    <a:pt x="8342" y="3426"/>
                  </a:lnTo>
                  <a:lnTo>
                    <a:pt x="8289" y="3583"/>
                  </a:lnTo>
                  <a:lnTo>
                    <a:pt x="8211" y="3792"/>
                  </a:lnTo>
                  <a:lnTo>
                    <a:pt x="8106" y="4001"/>
                  </a:lnTo>
                  <a:lnTo>
                    <a:pt x="8002" y="4211"/>
                  </a:lnTo>
                  <a:lnTo>
                    <a:pt x="7819" y="4420"/>
                  </a:lnTo>
                  <a:lnTo>
                    <a:pt x="7793" y="4472"/>
                  </a:lnTo>
                  <a:lnTo>
                    <a:pt x="7374" y="4106"/>
                  </a:lnTo>
                  <a:lnTo>
                    <a:pt x="6930" y="3740"/>
                  </a:lnTo>
                  <a:lnTo>
                    <a:pt x="6851" y="3191"/>
                  </a:lnTo>
                  <a:lnTo>
                    <a:pt x="6747" y="2668"/>
                  </a:lnTo>
                  <a:lnTo>
                    <a:pt x="7008" y="2642"/>
                  </a:lnTo>
                  <a:close/>
                  <a:moveTo>
                    <a:pt x="2197" y="4917"/>
                  </a:moveTo>
                  <a:lnTo>
                    <a:pt x="2197" y="5100"/>
                  </a:lnTo>
                  <a:lnTo>
                    <a:pt x="2197" y="5309"/>
                  </a:lnTo>
                  <a:lnTo>
                    <a:pt x="1988" y="5100"/>
                  </a:lnTo>
                  <a:lnTo>
                    <a:pt x="2197" y="4917"/>
                  </a:lnTo>
                  <a:close/>
                  <a:moveTo>
                    <a:pt x="7008" y="4917"/>
                  </a:moveTo>
                  <a:lnTo>
                    <a:pt x="7217" y="5100"/>
                  </a:lnTo>
                  <a:lnTo>
                    <a:pt x="7008" y="5309"/>
                  </a:lnTo>
                  <a:lnTo>
                    <a:pt x="7008" y="5100"/>
                  </a:lnTo>
                  <a:lnTo>
                    <a:pt x="7008" y="4917"/>
                  </a:lnTo>
                  <a:close/>
                  <a:moveTo>
                    <a:pt x="4603" y="3348"/>
                  </a:moveTo>
                  <a:lnTo>
                    <a:pt x="4995" y="3531"/>
                  </a:lnTo>
                  <a:lnTo>
                    <a:pt x="5387" y="3740"/>
                  </a:lnTo>
                  <a:lnTo>
                    <a:pt x="5779" y="3975"/>
                  </a:lnTo>
                  <a:lnTo>
                    <a:pt x="6145" y="4211"/>
                  </a:lnTo>
                  <a:lnTo>
                    <a:pt x="6171" y="4655"/>
                  </a:lnTo>
                  <a:lnTo>
                    <a:pt x="6171" y="5100"/>
                  </a:lnTo>
                  <a:lnTo>
                    <a:pt x="6171" y="5544"/>
                  </a:lnTo>
                  <a:lnTo>
                    <a:pt x="6145" y="5989"/>
                  </a:lnTo>
                  <a:lnTo>
                    <a:pt x="5779" y="6224"/>
                  </a:lnTo>
                  <a:lnTo>
                    <a:pt x="5387" y="6459"/>
                  </a:lnTo>
                  <a:lnTo>
                    <a:pt x="4995" y="6669"/>
                  </a:lnTo>
                  <a:lnTo>
                    <a:pt x="4603" y="6878"/>
                  </a:lnTo>
                  <a:lnTo>
                    <a:pt x="4210" y="6669"/>
                  </a:lnTo>
                  <a:lnTo>
                    <a:pt x="3818" y="6459"/>
                  </a:lnTo>
                  <a:lnTo>
                    <a:pt x="3426" y="6224"/>
                  </a:lnTo>
                  <a:lnTo>
                    <a:pt x="3060" y="5989"/>
                  </a:lnTo>
                  <a:lnTo>
                    <a:pt x="3034" y="5544"/>
                  </a:lnTo>
                  <a:lnTo>
                    <a:pt x="3034" y="5100"/>
                  </a:lnTo>
                  <a:lnTo>
                    <a:pt x="3034" y="4655"/>
                  </a:lnTo>
                  <a:lnTo>
                    <a:pt x="3060" y="4211"/>
                  </a:lnTo>
                  <a:lnTo>
                    <a:pt x="3426" y="3975"/>
                  </a:lnTo>
                  <a:lnTo>
                    <a:pt x="3818" y="3740"/>
                  </a:lnTo>
                  <a:lnTo>
                    <a:pt x="4210" y="3531"/>
                  </a:lnTo>
                  <a:lnTo>
                    <a:pt x="4603" y="3348"/>
                  </a:lnTo>
                  <a:close/>
                  <a:moveTo>
                    <a:pt x="3243" y="7087"/>
                  </a:moveTo>
                  <a:lnTo>
                    <a:pt x="3400" y="7191"/>
                  </a:lnTo>
                  <a:lnTo>
                    <a:pt x="3557" y="7270"/>
                  </a:lnTo>
                  <a:lnTo>
                    <a:pt x="3295" y="7348"/>
                  </a:lnTo>
                  <a:lnTo>
                    <a:pt x="3243" y="7087"/>
                  </a:lnTo>
                  <a:close/>
                  <a:moveTo>
                    <a:pt x="5962" y="7087"/>
                  </a:moveTo>
                  <a:lnTo>
                    <a:pt x="5910" y="7348"/>
                  </a:lnTo>
                  <a:lnTo>
                    <a:pt x="5648" y="7270"/>
                  </a:lnTo>
                  <a:lnTo>
                    <a:pt x="5805" y="7191"/>
                  </a:lnTo>
                  <a:lnTo>
                    <a:pt x="5962" y="7087"/>
                  </a:lnTo>
                  <a:close/>
                  <a:moveTo>
                    <a:pt x="1412" y="5727"/>
                  </a:moveTo>
                  <a:lnTo>
                    <a:pt x="1831" y="6093"/>
                  </a:lnTo>
                  <a:lnTo>
                    <a:pt x="2275" y="6459"/>
                  </a:lnTo>
                  <a:lnTo>
                    <a:pt x="2354" y="7008"/>
                  </a:lnTo>
                  <a:lnTo>
                    <a:pt x="2458" y="7531"/>
                  </a:lnTo>
                  <a:lnTo>
                    <a:pt x="2197" y="7558"/>
                  </a:lnTo>
                  <a:lnTo>
                    <a:pt x="1935" y="7584"/>
                  </a:lnTo>
                  <a:lnTo>
                    <a:pt x="1569" y="7558"/>
                  </a:lnTo>
                  <a:lnTo>
                    <a:pt x="1282" y="7479"/>
                  </a:lnTo>
                  <a:lnTo>
                    <a:pt x="1151" y="7427"/>
                  </a:lnTo>
                  <a:lnTo>
                    <a:pt x="1046" y="7374"/>
                  </a:lnTo>
                  <a:lnTo>
                    <a:pt x="968" y="7296"/>
                  </a:lnTo>
                  <a:lnTo>
                    <a:pt x="916" y="7218"/>
                  </a:lnTo>
                  <a:lnTo>
                    <a:pt x="863" y="7087"/>
                  </a:lnTo>
                  <a:lnTo>
                    <a:pt x="863" y="6956"/>
                  </a:lnTo>
                  <a:lnTo>
                    <a:pt x="863" y="6799"/>
                  </a:lnTo>
                  <a:lnTo>
                    <a:pt x="916" y="6616"/>
                  </a:lnTo>
                  <a:lnTo>
                    <a:pt x="994" y="6433"/>
                  </a:lnTo>
                  <a:lnTo>
                    <a:pt x="1099" y="6224"/>
                  </a:lnTo>
                  <a:lnTo>
                    <a:pt x="1203" y="6015"/>
                  </a:lnTo>
                  <a:lnTo>
                    <a:pt x="1386" y="5779"/>
                  </a:lnTo>
                  <a:lnTo>
                    <a:pt x="1412" y="5727"/>
                  </a:lnTo>
                  <a:close/>
                  <a:moveTo>
                    <a:pt x="7793" y="5727"/>
                  </a:moveTo>
                  <a:lnTo>
                    <a:pt x="7819" y="5779"/>
                  </a:lnTo>
                  <a:lnTo>
                    <a:pt x="8002" y="6015"/>
                  </a:lnTo>
                  <a:lnTo>
                    <a:pt x="8106" y="6224"/>
                  </a:lnTo>
                  <a:lnTo>
                    <a:pt x="8211" y="6433"/>
                  </a:lnTo>
                  <a:lnTo>
                    <a:pt x="8289" y="6616"/>
                  </a:lnTo>
                  <a:lnTo>
                    <a:pt x="8342" y="6799"/>
                  </a:lnTo>
                  <a:lnTo>
                    <a:pt x="8342" y="6956"/>
                  </a:lnTo>
                  <a:lnTo>
                    <a:pt x="8342" y="7087"/>
                  </a:lnTo>
                  <a:lnTo>
                    <a:pt x="8289" y="7218"/>
                  </a:lnTo>
                  <a:lnTo>
                    <a:pt x="8237" y="7296"/>
                  </a:lnTo>
                  <a:lnTo>
                    <a:pt x="8159" y="7374"/>
                  </a:lnTo>
                  <a:lnTo>
                    <a:pt x="8054" y="7427"/>
                  </a:lnTo>
                  <a:lnTo>
                    <a:pt x="7923" y="7479"/>
                  </a:lnTo>
                  <a:lnTo>
                    <a:pt x="7636" y="7558"/>
                  </a:lnTo>
                  <a:lnTo>
                    <a:pt x="7270" y="7584"/>
                  </a:lnTo>
                  <a:lnTo>
                    <a:pt x="7008" y="7558"/>
                  </a:lnTo>
                  <a:lnTo>
                    <a:pt x="6747" y="7531"/>
                  </a:lnTo>
                  <a:lnTo>
                    <a:pt x="6851" y="7008"/>
                  </a:lnTo>
                  <a:lnTo>
                    <a:pt x="6930" y="6459"/>
                  </a:lnTo>
                  <a:lnTo>
                    <a:pt x="7374" y="6093"/>
                  </a:lnTo>
                  <a:lnTo>
                    <a:pt x="7793" y="5727"/>
                  </a:lnTo>
                  <a:close/>
                  <a:moveTo>
                    <a:pt x="4603" y="7793"/>
                  </a:moveTo>
                  <a:lnTo>
                    <a:pt x="5125" y="8002"/>
                  </a:lnTo>
                  <a:lnTo>
                    <a:pt x="5648" y="8159"/>
                  </a:lnTo>
                  <a:lnTo>
                    <a:pt x="5622" y="8237"/>
                  </a:lnTo>
                  <a:lnTo>
                    <a:pt x="5518" y="8499"/>
                  </a:lnTo>
                  <a:lnTo>
                    <a:pt x="5387" y="8708"/>
                  </a:lnTo>
                  <a:lnTo>
                    <a:pt x="5256" y="8891"/>
                  </a:lnTo>
                  <a:lnTo>
                    <a:pt x="5125" y="9048"/>
                  </a:lnTo>
                  <a:lnTo>
                    <a:pt x="4995" y="9179"/>
                  </a:lnTo>
                  <a:lnTo>
                    <a:pt x="4864" y="9283"/>
                  </a:lnTo>
                  <a:lnTo>
                    <a:pt x="4733" y="9336"/>
                  </a:lnTo>
                  <a:lnTo>
                    <a:pt x="4603" y="9362"/>
                  </a:lnTo>
                  <a:lnTo>
                    <a:pt x="4472" y="9336"/>
                  </a:lnTo>
                  <a:lnTo>
                    <a:pt x="4341" y="9283"/>
                  </a:lnTo>
                  <a:lnTo>
                    <a:pt x="4210" y="9179"/>
                  </a:lnTo>
                  <a:lnTo>
                    <a:pt x="4080" y="9048"/>
                  </a:lnTo>
                  <a:lnTo>
                    <a:pt x="3949" y="8891"/>
                  </a:lnTo>
                  <a:lnTo>
                    <a:pt x="3818" y="8708"/>
                  </a:lnTo>
                  <a:lnTo>
                    <a:pt x="3687" y="8499"/>
                  </a:lnTo>
                  <a:lnTo>
                    <a:pt x="3583" y="8237"/>
                  </a:lnTo>
                  <a:lnTo>
                    <a:pt x="3557" y="8159"/>
                  </a:lnTo>
                  <a:lnTo>
                    <a:pt x="4080" y="8002"/>
                  </a:lnTo>
                  <a:lnTo>
                    <a:pt x="4603" y="7793"/>
                  </a:lnTo>
                  <a:close/>
                  <a:moveTo>
                    <a:pt x="4603" y="1"/>
                  </a:moveTo>
                  <a:lnTo>
                    <a:pt x="4341" y="27"/>
                  </a:lnTo>
                  <a:lnTo>
                    <a:pt x="4080" y="105"/>
                  </a:lnTo>
                  <a:lnTo>
                    <a:pt x="3844" y="236"/>
                  </a:lnTo>
                  <a:lnTo>
                    <a:pt x="3609" y="419"/>
                  </a:lnTo>
                  <a:lnTo>
                    <a:pt x="3374" y="654"/>
                  </a:lnTo>
                  <a:lnTo>
                    <a:pt x="3164" y="942"/>
                  </a:lnTo>
                  <a:lnTo>
                    <a:pt x="2981" y="1256"/>
                  </a:lnTo>
                  <a:lnTo>
                    <a:pt x="2798" y="1648"/>
                  </a:lnTo>
                  <a:lnTo>
                    <a:pt x="2720" y="1857"/>
                  </a:lnTo>
                  <a:lnTo>
                    <a:pt x="2328" y="1805"/>
                  </a:lnTo>
                  <a:lnTo>
                    <a:pt x="1935" y="1779"/>
                  </a:lnTo>
                  <a:lnTo>
                    <a:pt x="1569" y="1805"/>
                  </a:lnTo>
                  <a:lnTo>
                    <a:pt x="1229" y="1857"/>
                  </a:lnTo>
                  <a:lnTo>
                    <a:pt x="968" y="1936"/>
                  </a:lnTo>
                  <a:lnTo>
                    <a:pt x="733" y="2040"/>
                  </a:lnTo>
                  <a:lnTo>
                    <a:pt x="550" y="2171"/>
                  </a:lnTo>
                  <a:lnTo>
                    <a:pt x="393" y="2302"/>
                  </a:lnTo>
                  <a:lnTo>
                    <a:pt x="262" y="2433"/>
                  </a:lnTo>
                  <a:lnTo>
                    <a:pt x="184" y="2563"/>
                  </a:lnTo>
                  <a:lnTo>
                    <a:pt x="79" y="2825"/>
                  </a:lnTo>
                  <a:lnTo>
                    <a:pt x="27" y="3060"/>
                  </a:lnTo>
                  <a:lnTo>
                    <a:pt x="0" y="3348"/>
                  </a:lnTo>
                  <a:lnTo>
                    <a:pt x="53" y="3635"/>
                  </a:lnTo>
                  <a:lnTo>
                    <a:pt x="131" y="3949"/>
                  </a:lnTo>
                  <a:lnTo>
                    <a:pt x="288" y="4263"/>
                  </a:lnTo>
                  <a:lnTo>
                    <a:pt x="471" y="4603"/>
                  </a:lnTo>
                  <a:lnTo>
                    <a:pt x="706" y="4943"/>
                  </a:lnTo>
                  <a:lnTo>
                    <a:pt x="837" y="5100"/>
                  </a:lnTo>
                  <a:lnTo>
                    <a:pt x="706" y="5283"/>
                  </a:lnTo>
                  <a:lnTo>
                    <a:pt x="471" y="5596"/>
                  </a:lnTo>
                  <a:lnTo>
                    <a:pt x="288" y="5936"/>
                  </a:lnTo>
                  <a:lnTo>
                    <a:pt x="131" y="6250"/>
                  </a:lnTo>
                  <a:lnTo>
                    <a:pt x="53" y="6564"/>
                  </a:lnTo>
                  <a:lnTo>
                    <a:pt x="0" y="6852"/>
                  </a:lnTo>
                  <a:lnTo>
                    <a:pt x="27" y="7139"/>
                  </a:lnTo>
                  <a:lnTo>
                    <a:pt x="79" y="7401"/>
                  </a:lnTo>
                  <a:lnTo>
                    <a:pt x="184" y="7636"/>
                  </a:lnTo>
                  <a:lnTo>
                    <a:pt x="262" y="7767"/>
                  </a:lnTo>
                  <a:lnTo>
                    <a:pt x="393" y="7897"/>
                  </a:lnTo>
                  <a:lnTo>
                    <a:pt x="550" y="8028"/>
                  </a:lnTo>
                  <a:lnTo>
                    <a:pt x="733" y="8159"/>
                  </a:lnTo>
                  <a:lnTo>
                    <a:pt x="968" y="8264"/>
                  </a:lnTo>
                  <a:lnTo>
                    <a:pt x="1229" y="8342"/>
                  </a:lnTo>
                  <a:lnTo>
                    <a:pt x="1569" y="8394"/>
                  </a:lnTo>
                  <a:lnTo>
                    <a:pt x="1935" y="8420"/>
                  </a:lnTo>
                  <a:lnTo>
                    <a:pt x="2328" y="8394"/>
                  </a:lnTo>
                  <a:lnTo>
                    <a:pt x="2720" y="8342"/>
                  </a:lnTo>
                  <a:lnTo>
                    <a:pt x="2798" y="8577"/>
                  </a:lnTo>
                  <a:lnTo>
                    <a:pt x="2981" y="8943"/>
                  </a:lnTo>
                  <a:lnTo>
                    <a:pt x="3164" y="9257"/>
                  </a:lnTo>
                  <a:lnTo>
                    <a:pt x="3374" y="9545"/>
                  </a:lnTo>
                  <a:lnTo>
                    <a:pt x="3609" y="9780"/>
                  </a:lnTo>
                  <a:lnTo>
                    <a:pt x="3844" y="9963"/>
                  </a:lnTo>
                  <a:lnTo>
                    <a:pt x="4080" y="10094"/>
                  </a:lnTo>
                  <a:lnTo>
                    <a:pt x="4341" y="10172"/>
                  </a:lnTo>
                  <a:lnTo>
                    <a:pt x="4603" y="10198"/>
                  </a:lnTo>
                  <a:lnTo>
                    <a:pt x="4864" y="10172"/>
                  </a:lnTo>
                  <a:lnTo>
                    <a:pt x="5125" y="10094"/>
                  </a:lnTo>
                  <a:lnTo>
                    <a:pt x="5361" y="9963"/>
                  </a:lnTo>
                  <a:lnTo>
                    <a:pt x="5596" y="9780"/>
                  </a:lnTo>
                  <a:lnTo>
                    <a:pt x="5831" y="9545"/>
                  </a:lnTo>
                  <a:lnTo>
                    <a:pt x="6041" y="9257"/>
                  </a:lnTo>
                  <a:lnTo>
                    <a:pt x="6224" y="8943"/>
                  </a:lnTo>
                  <a:lnTo>
                    <a:pt x="6407" y="8577"/>
                  </a:lnTo>
                  <a:lnTo>
                    <a:pt x="6485" y="8342"/>
                  </a:lnTo>
                  <a:lnTo>
                    <a:pt x="6877" y="8394"/>
                  </a:lnTo>
                  <a:lnTo>
                    <a:pt x="7270" y="8420"/>
                  </a:lnTo>
                  <a:lnTo>
                    <a:pt x="7636" y="8394"/>
                  </a:lnTo>
                  <a:lnTo>
                    <a:pt x="7976" y="8342"/>
                  </a:lnTo>
                  <a:lnTo>
                    <a:pt x="8237" y="8264"/>
                  </a:lnTo>
                  <a:lnTo>
                    <a:pt x="8472" y="8159"/>
                  </a:lnTo>
                  <a:lnTo>
                    <a:pt x="8655" y="8028"/>
                  </a:lnTo>
                  <a:lnTo>
                    <a:pt x="8812" y="7897"/>
                  </a:lnTo>
                  <a:lnTo>
                    <a:pt x="8943" y="7767"/>
                  </a:lnTo>
                  <a:lnTo>
                    <a:pt x="9022" y="7636"/>
                  </a:lnTo>
                  <a:lnTo>
                    <a:pt x="9126" y="7401"/>
                  </a:lnTo>
                  <a:lnTo>
                    <a:pt x="9178" y="7139"/>
                  </a:lnTo>
                  <a:lnTo>
                    <a:pt x="9205" y="6852"/>
                  </a:lnTo>
                  <a:lnTo>
                    <a:pt x="9152" y="6564"/>
                  </a:lnTo>
                  <a:lnTo>
                    <a:pt x="9074" y="6250"/>
                  </a:lnTo>
                  <a:lnTo>
                    <a:pt x="8917" y="5936"/>
                  </a:lnTo>
                  <a:lnTo>
                    <a:pt x="8734" y="5596"/>
                  </a:lnTo>
                  <a:lnTo>
                    <a:pt x="8499" y="5283"/>
                  </a:lnTo>
                  <a:lnTo>
                    <a:pt x="8368" y="5100"/>
                  </a:lnTo>
                  <a:lnTo>
                    <a:pt x="8499" y="4943"/>
                  </a:lnTo>
                  <a:lnTo>
                    <a:pt x="8734" y="4603"/>
                  </a:lnTo>
                  <a:lnTo>
                    <a:pt x="8917" y="4263"/>
                  </a:lnTo>
                  <a:lnTo>
                    <a:pt x="9074" y="3949"/>
                  </a:lnTo>
                  <a:lnTo>
                    <a:pt x="9152" y="3635"/>
                  </a:lnTo>
                  <a:lnTo>
                    <a:pt x="9205" y="3348"/>
                  </a:lnTo>
                  <a:lnTo>
                    <a:pt x="9178" y="3060"/>
                  </a:lnTo>
                  <a:lnTo>
                    <a:pt x="9126" y="2825"/>
                  </a:lnTo>
                  <a:lnTo>
                    <a:pt x="9022" y="2563"/>
                  </a:lnTo>
                  <a:lnTo>
                    <a:pt x="8943" y="2433"/>
                  </a:lnTo>
                  <a:lnTo>
                    <a:pt x="8812" y="2302"/>
                  </a:lnTo>
                  <a:lnTo>
                    <a:pt x="8655" y="2171"/>
                  </a:lnTo>
                  <a:lnTo>
                    <a:pt x="8472" y="2040"/>
                  </a:lnTo>
                  <a:lnTo>
                    <a:pt x="8237" y="1936"/>
                  </a:lnTo>
                  <a:lnTo>
                    <a:pt x="7976" y="1857"/>
                  </a:lnTo>
                  <a:lnTo>
                    <a:pt x="7636" y="1805"/>
                  </a:lnTo>
                  <a:lnTo>
                    <a:pt x="7270" y="1779"/>
                  </a:lnTo>
                  <a:lnTo>
                    <a:pt x="6877" y="1805"/>
                  </a:lnTo>
                  <a:lnTo>
                    <a:pt x="6485" y="1857"/>
                  </a:lnTo>
                  <a:lnTo>
                    <a:pt x="6407" y="1648"/>
                  </a:lnTo>
                  <a:lnTo>
                    <a:pt x="6224" y="1256"/>
                  </a:lnTo>
                  <a:lnTo>
                    <a:pt x="6041" y="942"/>
                  </a:lnTo>
                  <a:lnTo>
                    <a:pt x="5831" y="654"/>
                  </a:lnTo>
                  <a:lnTo>
                    <a:pt x="5596" y="419"/>
                  </a:lnTo>
                  <a:lnTo>
                    <a:pt x="5361" y="236"/>
                  </a:lnTo>
                  <a:lnTo>
                    <a:pt x="5125" y="105"/>
                  </a:lnTo>
                  <a:lnTo>
                    <a:pt x="4864" y="27"/>
                  </a:lnTo>
                  <a:lnTo>
                    <a:pt x="4603" y="1"/>
                  </a:lnTo>
                  <a:close/>
                </a:path>
              </a:pathLst>
            </a:custGeom>
            <a:solidFill>
              <a:schemeClr val="accent2"/>
            </a:solidFill>
            <a:ln w="9525" cap="flat" cmpd="sng">
              <a:solidFill>
                <a:srgbClr val="92CE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586603" y="4178465"/>
              <a:ext cx="442972" cy="501783"/>
            </a:xfrm>
            <a:custGeom>
              <a:avLst/>
              <a:gdLst/>
              <a:ahLst/>
              <a:cxnLst/>
              <a:rect l="l" t="t" r="r" b="b"/>
              <a:pathLst>
                <a:path w="9441" h="10695" extrusionOk="0">
                  <a:moveTo>
                    <a:pt x="6303" y="837"/>
                  </a:moveTo>
                  <a:lnTo>
                    <a:pt x="6303" y="1465"/>
                  </a:lnTo>
                  <a:lnTo>
                    <a:pt x="3113" y="1465"/>
                  </a:lnTo>
                  <a:lnTo>
                    <a:pt x="3113" y="837"/>
                  </a:lnTo>
                  <a:close/>
                  <a:moveTo>
                    <a:pt x="5675" y="2301"/>
                  </a:moveTo>
                  <a:lnTo>
                    <a:pt x="5675" y="4811"/>
                  </a:lnTo>
                  <a:lnTo>
                    <a:pt x="5701" y="4942"/>
                  </a:lnTo>
                  <a:lnTo>
                    <a:pt x="5753" y="5047"/>
                  </a:lnTo>
                  <a:lnTo>
                    <a:pt x="6172" y="5701"/>
                  </a:lnTo>
                  <a:lnTo>
                    <a:pt x="4237" y="5701"/>
                  </a:lnTo>
                  <a:lnTo>
                    <a:pt x="2276" y="8681"/>
                  </a:lnTo>
                  <a:lnTo>
                    <a:pt x="2223" y="8760"/>
                  </a:lnTo>
                  <a:lnTo>
                    <a:pt x="2145" y="8812"/>
                  </a:lnTo>
                  <a:lnTo>
                    <a:pt x="2093" y="8838"/>
                  </a:lnTo>
                  <a:lnTo>
                    <a:pt x="2014" y="8864"/>
                  </a:lnTo>
                  <a:lnTo>
                    <a:pt x="1857" y="8864"/>
                  </a:lnTo>
                  <a:lnTo>
                    <a:pt x="1753" y="8838"/>
                  </a:lnTo>
                  <a:lnTo>
                    <a:pt x="1701" y="8812"/>
                  </a:lnTo>
                  <a:lnTo>
                    <a:pt x="1622" y="8734"/>
                  </a:lnTo>
                  <a:lnTo>
                    <a:pt x="1570" y="8681"/>
                  </a:lnTo>
                  <a:lnTo>
                    <a:pt x="1544" y="8603"/>
                  </a:lnTo>
                  <a:lnTo>
                    <a:pt x="1517" y="8524"/>
                  </a:lnTo>
                  <a:lnTo>
                    <a:pt x="1491" y="8446"/>
                  </a:lnTo>
                  <a:lnTo>
                    <a:pt x="1517" y="8368"/>
                  </a:lnTo>
                  <a:lnTo>
                    <a:pt x="1544" y="8289"/>
                  </a:lnTo>
                  <a:lnTo>
                    <a:pt x="1570" y="8211"/>
                  </a:lnTo>
                  <a:lnTo>
                    <a:pt x="3662" y="5047"/>
                  </a:lnTo>
                  <a:lnTo>
                    <a:pt x="3714" y="4942"/>
                  </a:lnTo>
                  <a:lnTo>
                    <a:pt x="3740" y="4811"/>
                  </a:lnTo>
                  <a:lnTo>
                    <a:pt x="3740" y="2301"/>
                  </a:lnTo>
                  <a:close/>
                  <a:moveTo>
                    <a:pt x="2694" y="0"/>
                  </a:moveTo>
                  <a:lnTo>
                    <a:pt x="2616" y="26"/>
                  </a:lnTo>
                  <a:lnTo>
                    <a:pt x="2537" y="53"/>
                  </a:lnTo>
                  <a:lnTo>
                    <a:pt x="2459" y="79"/>
                  </a:lnTo>
                  <a:lnTo>
                    <a:pt x="2407" y="131"/>
                  </a:lnTo>
                  <a:lnTo>
                    <a:pt x="2354" y="183"/>
                  </a:lnTo>
                  <a:lnTo>
                    <a:pt x="2302" y="262"/>
                  </a:lnTo>
                  <a:lnTo>
                    <a:pt x="2276" y="340"/>
                  </a:lnTo>
                  <a:lnTo>
                    <a:pt x="2276" y="419"/>
                  </a:lnTo>
                  <a:lnTo>
                    <a:pt x="2276" y="1883"/>
                  </a:lnTo>
                  <a:lnTo>
                    <a:pt x="2276" y="1961"/>
                  </a:lnTo>
                  <a:lnTo>
                    <a:pt x="2302" y="2040"/>
                  </a:lnTo>
                  <a:lnTo>
                    <a:pt x="2354" y="2118"/>
                  </a:lnTo>
                  <a:lnTo>
                    <a:pt x="2407" y="2171"/>
                  </a:lnTo>
                  <a:lnTo>
                    <a:pt x="2459" y="2223"/>
                  </a:lnTo>
                  <a:lnTo>
                    <a:pt x="2537" y="2275"/>
                  </a:lnTo>
                  <a:lnTo>
                    <a:pt x="2616" y="2275"/>
                  </a:lnTo>
                  <a:lnTo>
                    <a:pt x="2694" y="2301"/>
                  </a:lnTo>
                  <a:lnTo>
                    <a:pt x="2903" y="2301"/>
                  </a:lnTo>
                  <a:lnTo>
                    <a:pt x="2903" y="4681"/>
                  </a:lnTo>
                  <a:lnTo>
                    <a:pt x="184" y="8760"/>
                  </a:lnTo>
                  <a:lnTo>
                    <a:pt x="105" y="8917"/>
                  </a:lnTo>
                  <a:lnTo>
                    <a:pt x="53" y="9074"/>
                  </a:lnTo>
                  <a:lnTo>
                    <a:pt x="1" y="9230"/>
                  </a:lnTo>
                  <a:lnTo>
                    <a:pt x="1" y="9387"/>
                  </a:lnTo>
                  <a:lnTo>
                    <a:pt x="1" y="9570"/>
                  </a:lnTo>
                  <a:lnTo>
                    <a:pt x="27" y="9727"/>
                  </a:lnTo>
                  <a:lnTo>
                    <a:pt x="79" y="9884"/>
                  </a:lnTo>
                  <a:lnTo>
                    <a:pt x="132" y="10041"/>
                  </a:lnTo>
                  <a:lnTo>
                    <a:pt x="236" y="10198"/>
                  </a:lnTo>
                  <a:lnTo>
                    <a:pt x="341" y="10329"/>
                  </a:lnTo>
                  <a:lnTo>
                    <a:pt x="472" y="10433"/>
                  </a:lnTo>
                  <a:lnTo>
                    <a:pt x="602" y="10538"/>
                  </a:lnTo>
                  <a:lnTo>
                    <a:pt x="733" y="10616"/>
                  </a:lnTo>
                  <a:lnTo>
                    <a:pt x="916" y="10669"/>
                  </a:lnTo>
                  <a:lnTo>
                    <a:pt x="1073" y="10695"/>
                  </a:lnTo>
                  <a:lnTo>
                    <a:pt x="8342" y="10695"/>
                  </a:lnTo>
                  <a:lnTo>
                    <a:pt x="8525" y="10669"/>
                  </a:lnTo>
                  <a:lnTo>
                    <a:pt x="8682" y="10616"/>
                  </a:lnTo>
                  <a:lnTo>
                    <a:pt x="8813" y="10538"/>
                  </a:lnTo>
                  <a:lnTo>
                    <a:pt x="8970" y="10433"/>
                  </a:lnTo>
                  <a:lnTo>
                    <a:pt x="9074" y="10329"/>
                  </a:lnTo>
                  <a:lnTo>
                    <a:pt x="9179" y="10198"/>
                  </a:lnTo>
                  <a:lnTo>
                    <a:pt x="9283" y="10041"/>
                  </a:lnTo>
                  <a:lnTo>
                    <a:pt x="9362" y="9884"/>
                  </a:lnTo>
                  <a:lnTo>
                    <a:pt x="9388" y="9727"/>
                  </a:lnTo>
                  <a:lnTo>
                    <a:pt x="9414" y="9570"/>
                  </a:lnTo>
                  <a:lnTo>
                    <a:pt x="9440" y="9387"/>
                  </a:lnTo>
                  <a:lnTo>
                    <a:pt x="9414" y="9230"/>
                  </a:lnTo>
                  <a:lnTo>
                    <a:pt x="9362" y="9074"/>
                  </a:lnTo>
                  <a:lnTo>
                    <a:pt x="9310" y="8917"/>
                  </a:lnTo>
                  <a:lnTo>
                    <a:pt x="9231" y="8760"/>
                  </a:lnTo>
                  <a:lnTo>
                    <a:pt x="6538" y="4681"/>
                  </a:lnTo>
                  <a:lnTo>
                    <a:pt x="6538" y="2301"/>
                  </a:lnTo>
                  <a:lnTo>
                    <a:pt x="6721" y="2301"/>
                  </a:lnTo>
                  <a:lnTo>
                    <a:pt x="6799" y="2275"/>
                  </a:lnTo>
                  <a:lnTo>
                    <a:pt x="6878" y="2275"/>
                  </a:lnTo>
                  <a:lnTo>
                    <a:pt x="6956" y="2223"/>
                  </a:lnTo>
                  <a:lnTo>
                    <a:pt x="7035" y="2171"/>
                  </a:lnTo>
                  <a:lnTo>
                    <a:pt x="7061" y="2118"/>
                  </a:lnTo>
                  <a:lnTo>
                    <a:pt x="7113" y="2040"/>
                  </a:lnTo>
                  <a:lnTo>
                    <a:pt x="7139" y="1961"/>
                  </a:lnTo>
                  <a:lnTo>
                    <a:pt x="7139" y="1883"/>
                  </a:lnTo>
                  <a:lnTo>
                    <a:pt x="7139" y="419"/>
                  </a:lnTo>
                  <a:lnTo>
                    <a:pt x="7139" y="340"/>
                  </a:lnTo>
                  <a:lnTo>
                    <a:pt x="7113" y="262"/>
                  </a:lnTo>
                  <a:lnTo>
                    <a:pt x="7061" y="183"/>
                  </a:lnTo>
                  <a:lnTo>
                    <a:pt x="7035" y="131"/>
                  </a:lnTo>
                  <a:lnTo>
                    <a:pt x="6956" y="79"/>
                  </a:lnTo>
                  <a:lnTo>
                    <a:pt x="6878" y="53"/>
                  </a:lnTo>
                  <a:lnTo>
                    <a:pt x="6799" y="26"/>
                  </a:lnTo>
                  <a:lnTo>
                    <a:pt x="6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525500" y="3609156"/>
              <a:ext cx="245999" cy="387891"/>
            </a:xfrm>
            <a:custGeom>
              <a:avLst/>
              <a:gdLst/>
              <a:ahLst/>
              <a:cxnLst/>
              <a:rect l="l" t="t" r="r" b="b"/>
              <a:pathLst>
                <a:path w="6302" h="9937" extrusionOk="0">
                  <a:moveTo>
                    <a:pt x="1412" y="6407"/>
                  </a:moveTo>
                  <a:lnTo>
                    <a:pt x="1491" y="6433"/>
                  </a:lnTo>
                  <a:lnTo>
                    <a:pt x="1543" y="6459"/>
                  </a:lnTo>
                  <a:lnTo>
                    <a:pt x="1621" y="6511"/>
                  </a:lnTo>
                  <a:lnTo>
                    <a:pt x="1674" y="6590"/>
                  </a:lnTo>
                  <a:lnTo>
                    <a:pt x="1700" y="6668"/>
                  </a:lnTo>
                  <a:lnTo>
                    <a:pt x="1726" y="6746"/>
                  </a:lnTo>
                  <a:lnTo>
                    <a:pt x="1726" y="6825"/>
                  </a:lnTo>
                  <a:lnTo>
                    <a:pt x="1752" y="7086"/>
                  </a:lnTo>
                  <a:lnTo>
                    <a:pt x="1831" y="7322"/>
                  </a:lnTo>
                  <a:lnTo>
                    <a:pt x="1961" y="7531"/>
                  </a:lnTo>
                  <a:lnTo>
                    <a:pt x="2118" y="7714"/>
                  </a:lnTo>
                  <a:lnTo>
                    <a:pt x="2301" y="7871"/>
                  </a:lnTo>
                  <a:lnTo>
                    <a:pt x="2510" y="8002"/>
                  </a:lnTo>
                  <a:lnTo>
                    <a:pt x="2746" y="8080"/>
                  </a:lnTo>
                  <a:lnTo>
                    <a:pt x="3007" y="8106"/>
                  </a:lnTo>
                  <a:lnTo>
                    <a:pt x="3086" y="8106"/>
                  </a:lnTo>
                  <a:lnTo>
                    <a:pt x="3164" y="8132"/>
                  </a:lnTo>
                  <a:lnTo>
                    <a:pt x="3243" y="8158"/>
                  </a:lnTo>
                  <a:lnTo>
                    <a:pt x="3321" y="8211"/>
                  </a:lnTo>
                  <a:lnTo>
                    <a:pt x="3347" y="8289"/>
                  </a:lnTo>
                  <a:lnTo>
                    <a:pt x="3400" y="8341"/>
                  </a:lnTo>
                  <a:lnTo>
                    <a:pt x="3426" y="8420"/>
                  </a:lnTo>
                  <a:lnTo>
                    <a:pt x="3426" y="8525"/>
                  </a:lnTo>
                  <a:lnTo>
                    <a:pt x="3426" y="8603"/>
                  </a:lnTo>
                  <a:lnTo>
                    <a:pt x="3400" y="8681"/>
                  </a:lnTo>
                  <a:lnTo>
                    <a:pt x="3347" y="8760"/>
                  </a:lnTo>
                  <a:lnTo>
                    <a:pt x="3321" y="8812"/>
                  </a:lnTo>
                  <a:lnTo>
                    <a:pt x="3243" y="8864"/>
                  </a:lnTo>
                  <a:lnTo>
                    <a:pt x="3164" y="8891"/>
                  </a:lnTo>
                  <a:lnTo>
                    <a:pt x="3086" y="8917"/>
                  </a:lnTo>
                  <a:lnTo>
                    <a:pt x="3007" y="8943"/>
                  </a:lnTo>
                  <a:lnTo>
                    <a:pt x="2798" y="8917"/>
                  </a:lnTo>
                  <a:lnTo>
                    <a:pt x="2589" y="8891"/>
                  </a:lnTo>
                  <a:lnTo>
                    <a:pt x="2380" y="8838"/>
                  </a:lnTo>
                  <a:lnTo>
                    <a:pt x="2197" y="8760"/>
                  </a:lnTo>
                  <a:lnTo>
                    <a:pt x="2014" y="8681"/>
                  </a:lnTo>
                  <a:lnTo>
                    <a:pt x="1831" y="8577"/>
                  </a:lnTo>
                  <a:lnTo>
                    <a:pt x="1674" y="8446"/>
                  </a:lnTo>
                  <a:lnTo>
                    <a:pt x="1517" y="8315"/>
                  </a:lnTo>
                  <a:lnTo>
                    <a:pt x="1386" y="8158"/>
                  </a:lnTo>
                  <a:lnTo>
                    <a:pt x="1255" y="8002"/>
                  </a:lnTo>
                  <a:lnTo>
                    <a:pt x="1151" y="7819"/>
                  </a:lnTo>
                  <a:lnTo>
                    <a:pt x="1072" y="7635"/>
                  </a:lnTo>
                  <a:lnTo>
                    <a:pt x="994" y="7452"/>
                  </a:lnTo>
                  <a:lnTo>
                    <a:pt x="942" y="7243"/>
                  </a:lnTo>
                  <a:lnTo>
                    <a:pt x="915" y="7034"/>
                  </a:lnTo>
                  <a:lnTo>
                    <a:pt x="889" y="6825"/>
                  </a:lnTo>
                  <a:lnTo>
                    <a:pt x="915" y="6746"/>
                  </a:lnTo>
                  <a:lnTo>
                    <a:pt x="915" y="6668"/>
                  </a:lnTo>
                  <a:lnTo>
                    <a:pt x="968" y="6590"/>
                  </a:lnTo>
                  <a:lnTo>
                    <a:pt x="1020" y="6511"/>
                  </a:lnTo>
                  <a:lnTo>
                    <a:pt x="1072" y="6459"/>
                  </a:lnTo>
                  <a:lnTo>
                    <a:pt x="1151" y="6433"/>
                  </a:lnTo>
                  <a:lnTo>
                    <a:pt x="1229" y="6407"/>
                  </a:lnTo>
                  <a:close/>
                  <a:moveTo>
                    <a:pt x="3138" y="0"/>
                  </a:moveTo>
                  <a:lnTo>
                    <a:pt x="3033" y="26"/>
                  </a:lnTo>
                  <a:lnTo>
                    <a:pt x="2929" y="79"/>
                  </a:lnTo>
                  <a:lnTo>
                    <a:pt x="2850" y="131"/>
                  </a:lnTo>
                  <a:lnTo>
                    <a:pt x="2772" y="236"/>
                  </a:lnTo>
                  <a:lnTo>
                    <a:pt x="2380" y="1098"/>
                  </a:lnTo>
                  <a:lnTo>
                    <a:pt x="1909" y="1961"/>
                  </a:lnTo>
                  <a:lnTo>
                    <a:pt x="1465" y="2877"/>
                  </a:lnTo>
                  <a:lnTo>
                    <a:pt x="994" y="3766"/>
                  </a:lnTo>
                  <a:lnTo>
                    <a:pt x="602" y="4628"/>
                  </a:lnTo>
                  <a:lnTo>
                    <a:pt x="445" y="5021"/>
                  </a:lnTo>
                  <a:lnTo>
                    <a:pt x="288" y="5413"/>
                  </a:lnTo>
                  <a:lnTo>
                    <a:pt x="157" y="5805"/>
                  </a:lnTo>
                  <a:lnTo>
                    <a:pt x="79" y="6145"/>
                  </a:lnTo>
                  <a:lnTo>
                    <a:pt x="0" y="6485"/>
                  </a:lnTo>
                  <a:lnTo>
                    <a:pt x="0" y="6773"/>
                  </a:lnTo>
                  <a:lnTo>
                    <a:pt x="0" y="7113"/>
                  </a:lnTo>
                  <a:lnTo>
                    <a:pt x="53" y="7426"/>
                  </a:lnTo>
                  <a:lnTo>
                    <a:pt x="131" y="7714"/>
                  </a:lnTo>
                  <a:lnTo>
                    <a:pt x="236" y="8002"/>
                  </a:lnTo>
                  <a:lnTo>
                    <a:pt x="366" y="8289"/>
                  </a:lnTo>
                  <a:lnTo>
                    <a:pt x="523" y="8551"/>
                  </a:lnTo>
                  <a:lnTo>
                    <a:pt x="706" y="8786"/>
                  </a:lnTo>
                  <a:lnTo>
                    <a:pt x="915" y="9021"/>
                  </a:lnTo>
                  <a:lnTo>
                    <a:pt x="1125" y="9230"/>
                  </a:lnTo>
                  <a:lnTo>
                    <a:pt x="1386" y="9414"/>
                  </a:lnTo>
                  <a:lnTo>
                    <a:pt x="1648" y="9570"/>
                  </a:lnTo>
                  <a:lnTo>
                    <a:pt x="1909" y="9701"/>
                  </a:lnTo>
                  <a:lnTo>
                    <a:pt x="2197" y="9806"/>
                  </a:lnTo>
                  <a:lnTo>
                    <a:pt x="2510" y="9884"/>
                  </a:lnTo>
                  <a:lnTo>
                    <a:pt x="2824" y="9936"/>
                  </a:lnTo>
                  <a:lnTo>
                    <a:pt x="3478" y="9936"/>
                  </a:lnTo>
                  <a:lnTo>
                    <a:pt x="3792" y="9884"/>
                  </a:lnTo>
                  <a:lnTo>
                    <a:pt x="4079" y="9806"/>
                  </a:lnTo>
                  <a:lnTo>
                    <a:pt x="4367" y="9701"/>
                  </a:lnTo>
                  <a:lnTo>
                    <a:pt x="4655" y="9570"/>
                  </a:lnTo>
                  <a:lnTo>
                    <a:pt x="4916" y="9414"/>
                  </a:lnTo>
                  <a:lnTo>
                    <a:pt x="5151" y="9230"/>
                  </a:lnTo>
                  <a:lnTo>
                    <a:pt x="5387" y="9021"/>
                  </a:lnTo>
                  <a:lnTo>
                    <a:pt x="5570" y="8786"/>
                  </a:lnTo>
                  <a:lnTo>
                    <a:pt x="5753" y="8551"/>
                  </a:lnTo>
                  <a:lnTo>
                    <a:pt x="5910" y="8289"/>
                  </a:lnTo>
                  <a:lnTo>
                    <a:pt x="6067" y="8002"/>
                  </a:lnTo>
                  <a:lnTo>
                    <a:pt x="6171" y="7714"/>
                  </a:lnTo>
                  <a:lnTo>
                    <a:pt x="6250" y="7426"/>
                  </a:lnTo>
                  <a:lnTo>
                    <a:pt x="6276" y="7113"/>
                  </a:lnTo>
                  <a:lnTo>
                    <a:pt x="6302" y="6773"/>
                  </a:lnTo>
                  <a:lnTo>
                    <a:pt x="6276" y="6485"/>
                  </a:lnTo>
                  <a:lnTo>
                    <a:pt x="6223" y="6145"/>
                  </a:lnTo>
                  <a:lnTo>
                    <a:pt x="6119" y="5805"/>
                  </a:lnTo>
                  <a:lnTo>
                    <a:pt x="6014" y="5413"/>
                  </a:lnTo>
                  <a:lnTo>
                    <a:pt x="5857" y="5021"/>
                  </a:lnTo>
                  <a:lnTo>
                    <a:pt x="5674" y="4628"/>
                  </a:lnTo>
                  <a:lnTo>
                    <a:pt x="5282" y="3766"/>
                  </a:lnTo>
                  <a:lnTo>
                    <a:pt x="4838" y="2877"/>
                  </a:lnTo>
                  <a:lnTo>
                    <a:pt x="4367" y="1961"/>
                  </a:lnTo>
                  <a:lnTo>
                    <a:pt x="3922" y="1098"/>
                  </a:lnTo>
                  <a:lnTo>
                    <a:pt x="3504" y="236"/>
                  </a:lnTo>
                  <a:lnTo>
                    <a:pt x="3452" y="131"/>
                  </a:lnTo>
                  <a:lnTo>
                    <a:pt x="3373" y="79"/>
                  </a:lnTo>
                  <a:lnTo>
                    <a:pt x="3269" y="26"/>
                  </a:lnTo>
                  <a:lnTo>
                    <a:pt x="3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7856044" y="3922149"/>
              <a:ext cx="339000" cy="339000"/>
            </a:xfrm>
            <a:prstGeom prst="teardrop">
              <a:avLst>
                <a:gd name="adj" fmla="val 1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rot="10800000">
              <a:off x="7791654" y="894080"/>
              <a:ext cx="288000" cy="288000"/>
            </a:xfrm>
            <a:prstGeom prst="teardrop">
              <a:avLst>
                <a:gd name="adj" fmla="val 1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a:off x="7766387" y="382047"/>
              <a:ext cx="288000" cy="2880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rot="10800000" flipH="1">
              <a:off x="810413" y="1113911"/>
              <a:ext cx="288000" cy="288000"/>
            </a:xfrm>
            <a:prstGeom prst="teardrop">
              <a:avLst>
                <a:gd name="adj" fmla="val 1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8359450" y="631578"/>
              <a:ext cx="288001" cy="473359"/>
            </a:xfrm>
            <a:custGeom>
              <a:avLst/>
              <a:gdLst/>
              <a:ahLst/>
              <a:cxnLst/>
              <a:rect l="l" t="t" r="r" b="b"/>
              <a:pathLst>
                <a:path w="6093" h="10015" extrusionOk="0">
                  <a:moveTo>
                    <a:pt x="1830" y="889"/>
                  </a:moveTo>
                  <a:lnTo>
                    <a:pt x="1987" y="915"/>
                  </a:lnTo>
                  <a:lnTo>
                    <a:pt x="2118" y="941"/>
                  </a:lnTo>
                  <a:lnTo>
                    <a:pt x="2249" y="1020"/>
                  </a:lnTo>
                  <a:lnTo>
                    <a:pt x="2353" y="1098"/>
                  </a:lnTo>
                  <a:lnTo>
                    <a:pt x="2432" y="1203"/>
                  </a:lnTo>
                  <a:lnTo>
                    <a:pt x="2484" y="1334"/>
                  </a:lnTo>
                  <a:lnTo>
                    <a:pt x="2536" y="1464"/>
                  </a:lnTo>
                  <a:lnTo>
                    <a:pt x="2563" y="1595"/>
                  </a:lnTo>
                  <a:lnTo>
                    <a:pt x="2536" y="1752"/>
                  </a:lnTo>
                  <a:lnTo>
                    <a:pt x="2484" y="1883"/>
                  </a:lnTo>
                  <a:lnTo>
                    <a:pt x="2432" y="1987"/>
                  </a:lnTo>
                  <a:lnTo>
                    <a:pt x="2353" y="2092"/>
                  </a:lnTo>
                  <a:lnTo>
                    <a:pt x="2249" y="2197"/>
                  </a:lnTo>
                  <a:lnTo>
                    <a:pt x="2118" y="2249"/>
                  </a:lnTo>
                  <a:lnTo>
                    <a:pt x="1987" y="2301"/>
                  </a:lnTo>
                  <a:lnTo>
                    <a:pt x="1700" y="2301"/>
                  </a:lnTo>
                  <a:lnTo>
                    <a:pt x="1569" y="2249"/>
                  </a:lnTo>
                  <a:lnTo>
                    <a:pt x="1438" y="2197"/>
                  </a:lnTo>
                  <a:lnTo>
                    <a:pt x="1334" y="2092"/>
                  </a:lnTo>
                  <a:lnTo>
                    <a:pt x="1255" y="1987"/>
                  </a:lnTo>
                  <a:lnTo>
                    <a:pt x="1177" y="1883"/>
                  </a:lnTo>
                  <a:lnTo>
                    <a:pt x="1151" y="1752"/>
                  </a:lnTo>
                  <a:lnTo>
                    <a:pt x="1124" y="1595"/>
                  </a:lnTo>
                  <a:lnTo>
                    <a:pt x="1151" y="1464"/>
                  </a:lnTo>
                  <a:lnTo>
                    <a:pt x="1177" y="1334"/>
                  </a:lnTo>
                  <a:lnTo>
                    <a:pt x="1255" y="1203"/>
                  </a:lnTo>
                  <a:lnTo>
                    <a:pt x="1334" y="1098"/>
                  </a:lnTo>
                  <a:lnTo>
                    <a:pt x="1438" y="1020"/>
                  </a:lnTo>
                  <a:lnTo>
                    <a:pt x="1569" y="941"/>
                  </a:lnTo>
                  <a:lnTo>
                    <a:pt x="1700" y="915"/>
                  </a:lnTo>
                  <a:lnTo>
                    <a:pt x="1830" y="889"/>
                  </a:lnTo>
                  <a:close/>
                  <a:moveTo>
                    <a:pt x="4236" y="889"/>
                  </a:moveTo>
                  <a:lnTo>
                    <a:pt x="4393" y="915"/>
                  </a:lnTo>
                  <a:lnTo>
                    <a:pt x="4524" y="941"/>
                  </a:lnTo>
                  <a:lnTo>
                    <a:pt x="4654" y="1020"/>
                  </a:lnTo>
                  <a:lnTo>
                    <a:pt x="4759" y="1098"/>
                  </a:lnTo>
                  <a:lnTo>
                    <a:pt x="4837" y="1203"/>
                  </a:lnTo>
                  <a:lnTo>
                    <a:pt x="4890" y="1334"/>
                  </a:lnTo>
                  <a:lnTo>
                    <a:pt x="4942" y="1464"/>
                  </a:lnTo>
                  <a:lnTo>
                    <a:pt x="4968" y="1595"/>
                  </a:lnTo>
                  <a:lnTo>
                    <a:pt x="4942" y="1752"/>
                  </a:lnTo>
                  <a:lnTo>
                    <a:pt x="4890" y="1883"/>
                  </a:lnTo>
                  <a:lnTo>
                    <a:pt x="4837" y="1987"/>
                  </a:lnTo>
                  <a:lnTo>
                    <a:pt x="4759" y="2092"/>
                  </a:lnTo>
                  <a:lnTo>
                    <a:pt x="4654" y="2197"/>
                  </a:lnTo>
                  <a:lnTo>
                    <a:pt x="4524" y="2249"/>
                  </a:lnTo>
                  <a:lnTo>
                    <a:pt x="4393" y="2301"/>
                  </a:lnTo>
                  <a:lnTo>
                    <a:pt x="4105" y="2301"/>
                  </a:lnTo>
                  <a:lnTo>
                    <a:pt x="3975" y="2249"/>
                  </a:lnTo>
                  <a:lnTo>
                    <a:pt x="3844" y="2197"/>
                  </a:lnTo>
                  <a:lnTo>
                    <a:pt x="3739" y="2092"/>
                  </a:lnTo>
                  <a:lnTo>
                    <a:pt x="3661" y="1987"/>
                  </a:lnTo>
                  <a:lnTo>
                    <a:pt x="3582" y="1883"/>
                  </a:lnTo>
                  <a:lnTo>
                    <a:pt x="3556" y="1752"/>
                  </a:lnTo>
                  <a:lnTo>
                    <a:pt x="3530" y="1595"/>
                  </a:lnTo>
                  <a:lnTo>
                    <a:pt x="3556" y="1464"/>
                  </a:lnTo>
                  <a:lnTo>
                    <a:pt x="3582" y="1334"/>
                  </a:lnTo>
                  <a:lnTo>
                    <a:pt x="3661" y="1203"/>
                  </a:lnTo>
                  <a:lnTo>
                    <a:pt x="3739" y="1098"/>
                  </a:lnTo>
                  <a:lnTo>
                    <a:pt x="3844" y="1020"/>
                  </a:lnTo>
                  <a:lnTo>
                    <a:pt x="3975" y="941"/>
                  </a:lnTo>
                  <a:lnTo>
                    <a:pt x="4105" y="915"/>
                  </a:lnTo>
                  <a:lnTo>
                    <a:pt x="4236" y="889"/>
                  </a:lnTo>
                  <a:close/>
                  <a:moveTo>
                    <a:pt x="1830" y="3164"/>
                  </a:moveTo>
                  <a:lnTo>
                    <a:pt x="1987" y="3190"/>
                  </a:lnTo>
                  <a:lnTo>
                    <a:pt x="2118" y="3216"/>
                  </a:lnTo>
                  <a:lnTo>
                    <a:pt x="2249" y="3295"/>
                  </a:lnTo>
                  <a:lnTo>
                    <a:pt x="2353" y="3373"/>
                  </a:lnTo>
                  <a:lnTo>
                    <a:pt x="2432" y="3478"/>
                  </a:lnTo>
                  <a:lnTo>
                    <a:pt x="2484" y="3609"/>
                  </a:lnTo>
                  <a:lnTo>
                    <a:pt x="2536" y="3739"/>
                  </a:lnTo>
                  <a:lnTo>
                    <a:pt x="2563" y="3870"/>
                  </a:lnTo>
                  <a:lnTo>
                    <a:pt x="2536" y="4027"/>
                  </a:lnTo>
                  <a:lnTo>
                    <a:pt x="2484" y="4158"/>
                  </a:lnTo>
                  <a:lnTo>
                    <a:pt x="2432" y="4262"/>
                  </a:lnTo>
                  <a:lnTo>
                    <a:pt x="2353" y="4367"/>
                  </a:lnTo>
                  <a:lnTo>
                    <a:pt x="2249" y="4471"/>
                  </a:lnTo>
                  <a:lnTo>
                    <a:pt x="2118" y="4524"/>
                  </a:lnTo>
                  <a:lnTo>
                    <a:pt x="1987" y="4576"/>
                  </a:lnTo>
                  <a:lnTo>
                    <a:pt x="1700" y="4576"/>
                  </a:lnTo>
                  <a:lnTo>
                    <a:pt x="1569" y="4524"/>
                  </a:lnTo>
                  <a:lnTo>
                    <a:pt x="1438" y="4471"/>
                  </a:lnTo>
                  <a:lnTo>
                    <a:pt x="1334" y="4367"/>
                  </a:lnTo>
                  <a:lnTo>
                    <a:pt x="1255" y="4262"/>
                  </a:lnTo>
                  <a:lnTo>
                    <a:pt x="1177" y="4158"/>
                  </a:lnTo>
                  <a:lnTo>
                    <a:pt x="1151" y="4027"/>
                  </a:lnTo>
                  <a:lnTo>
                    <a:pt x="1124" y="3870"/>
                  </a:lnTo>
                  <a:lnTo>
                    <a:pt x="1151" y="3739"/>
                  </a:lnTo>
                  <a:lnTo>
                    <a:pt x="1177" y="3609"/>
                  </a:lnTo>
                  <a:lnTo>
                    <a:pt x="1255" y="3478"/>
                  </a:lnTo>
                  <a:lnTo>
                    <a:pt x="1334" y="3373"/>
                  </a:lnTo>
                  <a:lnTo>
                    <a:pt x="1438" y="3295"/>
                  </a:lnTo>
                  <a:lnTo>
                    <a:pt x="1569" y="3216"/>
                  </a:lnTo>
                  <a:lnTo>
                    <a:pt x="1700" y="3190"/>
                  </a:lnTo>
                  <a:lnTo>
                    <a:pt x="1830" y="3164"/>
                  </a:lnTo>
                  <a:close/>
                  <a:moveTo>
                    <a:pt x="4236" y="3164"/>
                  </a:moveTo>
                  <a:lnTo>
                    <a:pt x="4393" y="3190"/>
                  </a:lnTo>
                  <a:lnTo>
                    <a:pt x="4524" y="3216"/>
                  </a:lnTo>
                  <a:lnTo>
                    <a:pt x="4654" y="3295"/>
                  </a:lnTo>
                  <a:lnTo>
                    <a:pt x="4759" y="3373"/>
                  </a:lnTo>
                  <a:lnTo>
                    <a:pt x="4837" y="3478"/>
                  </a:lnTo>
                  <a:lnTo>
                    <a:pt x="4890" y="3609"/>
                  </a:lnTo>
                  <a:lnTo>
                    <a:pt x="4942" y="3739"/>
                  </a:lnTo>
                  <a:lnTo>
                    <a:pt x="4968" y="3870"/>
                  </a:lnTo>
                  <a:lnTo>
                    <a:pt x="4942" y="4027"/>
                  </a:lnTo>
                  <a:lnTo>
                    <a:pt x="4890" y="4158"/>
                  </a:lnTo>
                  <a:lnTo>
                    <a:pt x="4837" y="4262"/>
                  </a:lnTo>
                  <a:lnTo>
                    <a:pt x="4759" y="4367"/>
                  </a:lnTo>
                  <a:lnTo>
                    <a:pt x="4654" y="4471"/>
                  </a:lnTo>
                  <a:lnTo>
                    <a:pt x="4524" y="4524"/>
                  </a:lnTo>
                  <a:lnTo>
                    <a:pt x="4393" y="4576"/>
                  </a:lnTo>
                  <a:lnTo>
                    <a:pt x="4105" y="4576"/>
                  </a:lnTo>
                  <a:lnTo>
                    <a:pt x="3975" y="4524"/>
                  </a:lnTo>
                  <a:lnTo>
                    <a:pt x="3844" y="4471"/>
                  </a:lnTo>
                  <a:lnTo>
                    <a:pt x="3739" y="4367"/>
                  </a:lnTo>
                  <a:lnTo>
                    <a:pt x="3661" y="4262"/>
                  </a:lnTo>
                  <a:lnTo>
                    <a:pt x="3582" y="4158"/>
                  </a:lnTo>
                  <a:lnTo>
                    <a:pt x="3556" y="4027"/>
                  </a:lnTo>
                  <a:lnTo>
                    <a:pt x="3530" y="3870"/>
                  </a:lnTo>
                  <a:lnTo>
                    <a:pt x="3556" y="3739"/>
                  </a:lnTo>
                  <a:lnTo>
                    <a:pt x="3582" y="3609"/>
                  </a:lnTo>
                  <a:lnTo>
                    <a:pt x="3661" y="3478"/>
                  </a:lnTo>
                  <a:lnTo>
                    <a:pt x="3739" y="3373"/>
                  </a:lnTo>
                  <a:lnTo>
                    <a:pt x="3844" y="3295"/>
                  </a:lnTo>
                  <a:lnTo>
                    <a:pt x="3975" y="3216"/>
                  </a:lnTo>
                  <a:lnTo>
                    <a:pt x="4105" y="3190"/>
                  </a:lnTo>
                  <a:lnTo>
                    <a:pt x="4236" y="3164"/>
                  </a:lnTo>
                  <a:close/>
                  <a:moveTo>
                    <a:pt x="1987" y="5439"/>
                  </a:moveTo>
                  <a:lnTo>
                    <a:pt x="2118" y="5491"/>
                  </a:lnTo>
                  <a:lnTo>
                    <a:pt x="2249" y="5544"/>
                  </a:lnTo>
                  <a:lnTo>
                    <a:pt x="2353" y="5648"/>
                  </a:lnTo>
                  <a:lnTo>
                    <a:pt x="2432" y="5753"/>
                  </a:lnTo>
                  <a:lnTo>
                    <a:pt x="2484" y="5857"/>
                  </a:lnTo>
                  <a:lnTo>
                    <a:pt x="2536" y="5988"/>
                  </a:lnTo>
                  <a:lnTo>
                    <a:pt x="2563" y="6145"/>
                  </a:lnTo>
                  <a:lnTo>
                    <a:pt x="2536" y="6276"/>
                  </a:lnTo>
                  <a:lnTo>
                    <a:pt x="2484" y="6406"/>
                  </a:lnTo>
                  <a:lnTo>
                    <a:pt x="2432" y="6537"/>
                  </a:lnTo>
                  <a:lnTo>
                    <a:pt x="2353" y="6642"/>
                  </a:lnTo>
                  <a:lnTo>
                    <a:pt x="2249" y="6720"/>
                  </a:lnTo>
                  <a:lnTo>
                    <a:pt x="2118" y="6799"/>
                  </a:lnTo>
                  <a:lnTo>
                    <a:pt x="1987" y="6825"/>
                  </a:lnTo>
                  <a:lnTo>
                    <a:pt x="1830" y="6851"/>
                  </a:lnTo>
                  <a:lnTo>
                    <a:pt x="1700" y="6825"/>
                  </a:lnTo>
                  <a:lnTo>
                    <a:pt x="1569" y="6799"/>
                  </a:lnTo>
                  <a:lnTo>
                    <a:pt x="1438" y="6720"/>
                  </a:lnTo>
                  <a:lnTo>
                    <a:pt x="1334" y="6642"/>
                  </a:lnTo>
                  <a:lnTo>
                    <a:pt x="1255" y="6537"/>
                  </a:lnTo>
                  <a:lnTo>
                    <a:pt x="1177" y="6406"/>
                  </a:lnTo>
                  <a:lnTo>
                    <a:pt x="1151" y="6276"/>
                  </a:lnTo>
                  <a:lnTo>
                    <a:pt x="1124" y="6145"/>
                  </a:lnTo>
                  <a:lnTo>
                    <a:pt x="1151" y="5988"/>
                  </a:lnTo>
                  <a:lnTo>
                    <a:pt x="1177" y="5857"/>
                  </a:lnTo>
                  <a:lnTo>
                    <a:pt x="1255" y="5753"/>
                  </a:lnTo>
                  <a:lnTo>
                    <a:pt x="1334" y="5648"/>
                  </a:lnTo>
                  <a:lnTo>
                    <a:pt x="1438" y="5544"/>
                  </a:lnTo>
                  <a:lnTo>
                    <a:pt x="1569" y="5491"/>
                  </a:lnTo>
                  <a:lnTo>
                    <a:pt x="1700" y="5439"/>
                  </a:lnTo>
                  <a:close/>
                  <a:moveTo>
                    <a:pt x="4393" y="5439"/>
                  </a:moveTo>
                  <a:lnTo>
                    <a:pt x="4524" y="5491"/>
                  </a:lnTo>
                  <a:lnTo>
                    <a:pt x="4654" y="5544"/>
                  </a:lnTo>
                  <a:lnTo>
                    <a:pt x="4759" y="5648"/>
                  </a:lnTo>
                  <a:lnTo>
                    <a:pt x="4837" y="5753"/>
                  </a:lnTo>
                  <a:lnTo>
                    <a:pt x="4890" y="5857"/>
                  </a:lnTo>
                  <a:lnTo>
                    <a:pt x="4942" y="5988"/>
                  </a:lnTo>
                  <a:lnTo>
                    <a:pt x="4968" y="6145"/>
                  </a:lnTo>
                  <a:lnTo>
                    <a:pt x="4942" y="6276"/>
                  </a:lnTo>
                  <a:lnTo>
                    <a:pt x="4890" y="6406"/>
                  </a:lnTo>
                  <a:lnTo>
                    <a:pt x="4837" y="6537"/>
                  </a:lnTo>
                  <a:lnTo>
                    <a:pt x="4759" y="6642"/>
                  </a:lnTo>
                  <a:lnTo>
                    <a:pt x="4654" y="6720"/>
                  </a:lnTo>
                  <a:lnTo>
                    <a:pt x="4524" y="6799"/>
                  </a:lnTo>
                  <a:lnTo>
                    <a:pt x="4393" y="6825"/>
                  </a:lnTo>
                  <a:lnTo>
                    <a:pt x="4236" y="6851"/>
                  </a:lnTo>
                  <a:lnTo>
                    <a:pt x="4105" y="6825"/>
                  </a:lnTo>
                  <a:lnTo>
                    <a:pt x="3975" y="6799"/>
                  </a:lnTo>
                  <a:lnTo>
                    <a:pt x="3844" y="6720"/>
                  </a:lnTo>
                  <a:lnTo>
                    <a:pt x="3739" y="6642"/>
                  </a:lnTo>
                  <a:lnTo>
                    <a:pt x="3661" y="6537"/>
                  </a:lnTo>
                  <a:lnTo>
                    <a:pt x="3582" y="6406"/>
                  </a:lnTo>
                  <a:lnTo>
                    <a:pt x="3556" y="6276"/>
                  </a:lnTo>
                  <a:lnTo>
                    <a:pt x="3530" y="6145"/>
                  </a:lnTo>
                  <a:lnTo>
                    <a:pt x="3556" y="5988"/>
                  </a:lnTo>
                  <a:lnTo>
                    <a:pt x="3582" y="5857"/>
                  </a:lnTo>
                  <a:lnTo>
                    <a:pt x="3661" y="5753"/>
                  </a:lnTo>
                  <a:lnTo>
                    <a:pt x="3739" y="5648"/>
                  </a:lnTo>
                  <a:lnTo>
                    <a:pt x="3844" y="5544"/>
                  </a:lnTo>
                  <a:lnTo>
                    <a:pt x="3975" y="5491"/>
                  </a:lnTo>
                  <a:lnTo>
                    <a:pt x="4105" y="5439"/>
                  </a:lnTo>
                  <a:close/>
                  <a:moveTo>
                    <a:pt x="1987" y="7714"/>
                  </a:moveTo>
                  <a:lnTo>
                    <a:pt x="2118" y="7766"/>
                  </a:lnTo>
                  <a:lnTo>
                    <a:pt x="2249" y="7818"/>
                  </a:lnTo>
                  <a:lnTo>
                    <a:pt x="2353" y="7923"/>
                  </a:lnTo>
                  <a:lnTo>
                    <a:pt x="2432" y="8028"/>
                  </a:lnTo>
                  <a:lnTo>
                    <a:pt x="2484" y="8132"/>
                  </a:lnTo>
                  <a:lnTo>
                    <a:pt x="2536" y="8263"/>
                  </a:lnTo>
                  <a:lnTo>
                    <a:pt x="2563" y="8420"/>
                  </a:lnTo>
                  <a:lnTo>
                    <a:pt x="2536" y="8551"/>
                  </a:lnTo>
                  <a:lnTo>
                    <a:pt x="2484" y="8681"/>
                  </a:lnTo>
                  <a:lnTo>
                    <a:pt x="2432" y="8812"/>
                  </a:lnTo>
                  <a:lnTo>
                    <a:pt x="2353" y="8917"/>
                  </a:lnTo>
                  <a:lnTo>
                    <a:pt x="2249" y="8995"/>
                  </a:lnTo>
                  <a:lnTo>
                    <a:pt x="2118" y="9074"/>
                  </a:lnTo>
                  <a:lnTo>
                    <a:pt x="1987" y="9100"/>
                  </a:lnTo>
                  <a:lnTo>
                    <a:pt x="1830" y="9126"/>
                  </a:lnTo>
                  <a:lnTo>
                    <a:pt x="1700" y="9100"/>
                  </a:lnTo>
                  <a:lnTo>
                    <a:pt x="1569" y="9074"/>
                  </a:lnTo>
                  <a:lnTo>
                    <a:pt x="1438" y="8995"/>
                  </a:lnTo>
                  <a:lnTo>
                    <a:pt x="1334" y="8917"/>
                  </a:lnTo>
                  <a:lnTo>
                    <a:pt x="1255" y="8812"/>
                  </a:lnTo>
                  <a:lnTo>
                    <a:pt x="1177" y="8681"/>
                  </a:lnTo>
                  <a:lnTo>
                    <a:pt x="1151" y="8551"/>
                  </a:lnTo>
                  <a:lnTo>
                    <a:pt x="1124" y="8420"/>
                  </a:lnTo>
                  <a:lnTo>
                    <a:pt x="1151" y="8263"/>
                  </a:lnTo>
                  <a:lnTo>
                    <a:pt x="1177" y="8132"/>
                  </a:lnTo>
                  <a:lnTo>
                    <a:pt x="1255" y="8028"/>
                  </a:lnTo>
                  <a:lnTo>
                    <a:pt x="1334" y="7923"/>
                  </a:lnTo>
                  <a:lnTo>
                    <a:pt x="1438" y="7818"/>
                  </a:lnTo>
                  <a:lnTo>
                    <a:pt x="1569" y="7766"/>
                  </a:lnTo>
                  <a:lnTo>
                    <a:pt x="1700" y="7714"/>
                  </a:lnTo>
                  <a:close/>
                  <a:moveTo>
                    <a:pt x="4393" y="7714"/>
                  </a:moveTo>
                  <a:lnTo>
                    <a:pt x="4524" y="7766"/>
                  </a:lnTo>
                  <a:lnTo>
                    <a:pt x="4654" y="7818"/>
                  </a:lnTo>
                  <a:lnTo>
                    <a:pt x="4759" y="7923"/>
                  </a:lnTo>
                  <a:lnTo>
                    <a:pt x="4837" y="8028"/>
                  </a:lnTo>
                  <a:lnTo>
                    <a:pt x="4890" y="8132"/>
                  </a:lnTo>
                  <a:lnTo>
                    <a:pt x="4942" y="8263"/>
                  </a:lnTo>
                  <a:lnTo>
                    <a:pt x="4968" y="8420"/>
                  </a:lnTo>
                  <a:lnTo>
                    <a:pt x="4942" y="8551"/>
                  </a:lnTo>
                  <a:lnTo>
                    <a:pt x="4890" y="8681"/>
                  </a:lnTo>
                  <a:lnTo>
                    <a:pt x="4837" y="8812"/>
                  </a:lnTo>
                  <a:lnTo>
                    <a:pt x="4759" y="8917"/>
                  </a:lnTo>
                  <a:lnTo>
                    <a:pt x="4654" y="8995"/>
                  </a:lnTo>
                  <a:lnTo>
                    <a:pt x="4524" y="9074"/>
                  </a:lnTo>
                  <a:lnTo>
                    <a:pt x="4393" y="9100"/>
                  </a:lnTo>
                  <a:lnTo>
                    <a:pt x="4236" y="9126"/>
                  </a:lnTo>
                  <a:lnTo>
                    <a:pt x="4105" y="9100"/>
                  </a:lnTo>
                  <a:lnTo>
                    <a:pt x="3975" y="9074"/>
                  </a:lnTo>
                  <a:lnTo>
                    <a:pt x="3844" y="8995"/>
                  </a:lnTo>
                  <a:lnTo>
                    <a:pt x="3739" y="8917"/>
                  </a:lnTo>
                  <a:lnTo>
                    <a:pt x="3661" y="8812"/>
                  </a:lnTo>
                  <a:lnTo>
                    <a:pt x="3582" y="8681"/>
                  </a:lnTo>
                  <a:lnTo>
                    <a:pt x="3556" y="8551"/>
                  </a:lnTo>
                  <a:lnTo>
                    <a:pt x="3530" y="8420"/>
                  </a:lnTo>
                  <a:lnTo>
                    <a:pt x="3556" y="8263"/>
                  </a:lnTo>
                  <a:lnTo>
                    <a:pt x="3582" y="8132"/>
                  </a:lnTo>
                  <a:lnTo>
                    <a:pt x="3661" y="8028"/>
                  </a:lnTo>
                  <a:lnTo>
                    <a:pt x="3739" y="7923"/>
                  </a:lnTo>
                  <a:lnTo>
                    <a:pt x="3844" y="7818"/>
                  </a:lnTo>
                  <a:lnTo>
                    <a:pt x="3975" y="7766"/>
                  </a:lnTo>
                  <a:lnTo>
                    <a:pt x="4105" y="7714"/>
                  </a:lnTo>
                  <a:close/>
                  <a:moveTo>
                    <a:pt x="418" y="0"/>
                  </a:moveTo>
                  <a:lnTo>
                    <a:pt x="314" y="52"/>
                  </a:lnTo>
                  <a:lnTo>
                    <a:pt x="235" y="79"/>
                  </a:lnTo>
                  <a:lnTo>
                    <a:pt x="157" y="157"/>
                  </a:lnTo>
                  <a:lnTo>
                    <a:pt x="79" y="235"/>
                  </a:lnTo>
                  <a:lnTo>
                    <a:pt x="52" y="314"/>
                  </a:lnTo>
                  <a:lnTo>
                    <a:pt x="0" y="419"/>
                  </a:lnTo>
                  <a:lnTo>
                    <a:pt x="0" y="523"/>
                  </a:lnTo>
                  <a:lnTo>
                    <a:pt x="0" y="9492"/>
                  </a:lnTo>
                  <a:lnTo>
                    <a:pt x="0" y="9596"/>
                  </a:lnTo>
                  <a:lnTo>
                    <a:pt x="52" y="9701"/>
                  </a:lnTo>
                  <a:lnTo>
                    <a:pt x="79" y="9779"/>
                  </a:lnTo>
                  <a:lnTo>
                    <a:pt x="157" y="9858"/>
                  </a:lnTo>
                  <a:lnTo>
                    <a:pt x="235" y="9936"/>
                  </a:lnTo>
                  <a:lnTo>
                    <a:pt x="314" y="9963"/>
                  </a:lnTo>
                  <a:lnTo>
                    <a:pt x="418" y="10015"/>
                  </a:lnTo>
                  <a:lnTo>
                    <a:pt x="5674" y="10015"/>
                  </a:lnTo>
                  <a:lnTo>
                    <a:pt x="5779" y="9963"/>
                  </a:lnTo>
                  <a:lnTo>
                    <a:pt x="5857" y="9936"/>
                  </a:lnTo>
                  <a:lnTo>
                    <a:pt x="5936" y="9858"/>
                  </a:lnTo>
                  <a:lnTo>
                    <a:pt x="5988" y="9779"/>
                  </a:lnTo>
                  <a:lnTo>
                    <a:pt x="6040" y="9701"/>
                  </a:lnTo>
                  <a:lnTo>
                    <a:pt x="6093" y="9596"/>
                  </a:lnTo>
                  <a:lnTo>
                    <a:pt x="6093" y="9492"/>
                  </a:lnTo>
                  <a:lnTo>
                    <a:pt x="6093" y="523"/>
                  </a:lnTo>
                  <a:lnTo>
                    <a:pt x="6093" y="419"/>
                  </a:lnTo>
                  <a:lnTo>
                    <a:pt x="6040" y="314"/>
                  </a:lnTo>
                  <a:lnTo>
                    <a:pt x="5988" y="235"/>
                  </a:lnTo>
                  <a:lnTo>
                    <a:pt x="5936" y="157"/>
                  </a:lnTo>
                  <a:lnTo>
                    <a:pt x="5857" y="79"/>
                  </a:lnTo>
                  <a:lnTo>
                    <a:pt x="5779" y="52"/>
                  </a:lnTo>
                  <a:lnTo>
                    <a:pt x="5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7"/>
        <p:cNvGrpSpPr/>
        <p:nvPr/>
      </p:nvGrpSpPr>
      <p:grpSpPr>
        <a:xfrm>
          <a:off x="0" y="0"/>
          <a:ext cx="0" cy="0"/>
          <a:chOff x="0" y="0"/>
          <a:chExt cx="0" cy="0"/>
        </a:xfrm>
      </p:grpSpPr>
      <p:sp>
        <p:nvSpPr>
          <p:cNvPr id="858" name="Google Shape;858;p15"/>
          <p:cNvSpPr txBox="1">
            <a:spLocks noGrp="1"/>
          </p:cNvSpPr>
          <p:nvPr>
            <p:ph type="ctrTitle"/>
          </p:nvPr>
        </p:nvSpPr>
        <p:spPr>
          <a:xfrm rot="-154">
            <a:off x="1181025" y="1261012"/>
            <a:ext cx="6694500" cy="18921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5000"/>
              <a:buNone/>
              <a:defRPr sz="5000" b="0">
                <a:latin typeface="Cairo Black"/>
                <a:ea typeface="Cairo Black"/>
                <a:cs typeface="Cairo Black"/>
                <a:sym typeface="Cairo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59" name="Google Shape;859;p15"/>
          <p:cNvSpPr txBox="1">
            <a:spLocks noGrp="1"/>
          </p:cNvSpPr>
          <p:nvPr>
            <p:ph type="subTitle" idx="1"/>
          </p:nvPr>
        </p:nvSpPr>
        <p:spPr>
          <a:xfrm>
            <a:off x="2800350" y="3197150"/>
            <a:ext cx="3543300" cy="45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a:solidFill>
                  <a:srgbClr val="333333"/>
                </a:solidFill>
                <a:latin typeface="Assistant Medium"/>
                <a:ea typeface="Assistant Medium"/>
                <a:cs typeface="Assistant Medium"/>
                <a:sym typeface="Assistan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860" name="Google Shape;860;p15"/>
          <p:cNvGrpSpPr/>
          <p:nvPr/>
        </p:nvGrpSpPr>
        <p:grpSpPr>
          <a:xfrm>
            <a:off x="6511600" y="-1021425"/>
            <a:ext cx="2349881" cy="2062278"/>
            <a:chOff x="6057275" y="-929775"/>
            <a:chExt cx="2349881" cy="2062278"/>
          </a:xfrm>
        </p:grpSpPr>
        <p:sp>
          <p:nvSpPr>
            <p:cNvPr id="861" name="Google Shape;861;p15"/>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15"/>
          <p:cNvSpPr/>
          <p:nvPr/>
        </p:nvSpPr>
        <p:spPr>
          <a:xfrm>
            <a:off x="1724375" y="-4794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865" name="Google Shape;865;p15"/>
          <p:cNvGrpSpPr/>
          <p:nvPr/>
        </p:nvGrpSpPr>
        <p:grpSpPr>
          <a:xfrm>
            <a:off x="-637600" y="4311375"/>
            <a:ext cx="1818629" cy="1818629"/>
            <a:chOff x="-637600" y="4204225"/>
            <a:chExt cx="1818629" cy="1818629"/>
          </a:xfrm>
        </p:grpSpPr>
        <p:sp>
          <p:nvSpPr>
            <p:cNvPr id="866" name="Google Shape;866;p15"/>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5"/>
          <p:cNvGrpSpPr/>
          <p:nvPr/>
        </p:nvGrpSpPr>
        <p:grpSpPr>
          <a:xfrm>
            <a:off x="361134" y="272791"/>
            <a:ext cx="704185" cy="184398"/>
            <a:chOff x="1365250" y="1915800"/>
            <a:chExt cx="232750" cy="60950"/>
          </a:xfrm>
        </p:grpSpPr>
        <p:sp>
          <p:nvSpPr>
            <p:cNvPr id="869" name="Google Shape;869;p15"/>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15"/>
          <p:cNvSpPr/>
          <p:nvPr/>
        </p:nvSpPr>
        <p:spPr>
          <a:xfrm>
            <a:off x="7351638" y="49030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15"/>
          <p:cNvGrpSpPr/>
          <p:nvPr/>
        </p:nvGrpSpPr>
        <p:grpSpPr>
          <a:xfrm>
            <a:off x="218925" y="3197150"/>
            <a:ext cx="796100" cy="633050"/>
            <a:chOff x="5898025" y="1440475"/>
            <a:chExt cx="796100" cy="633050"/>
          </a:xfrm>
        </p:grpSpPr>
        <p:sp>
          <p:nvSpPr>
            <p:cNvPr id="877" name="Google Shape;877;p15"/>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5"/>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15"/>
          <p:cNvGrpSpPr/>
          <p:nvPr/>
        </p:nvGrpSpPr>
        <p:grpSpPr>
          <a:xfrm>
            <a:off x="218925" y="1040850"/>
            <a:ext cx="398301" cy="234701"/>
            <a:chOff x="218925" y="1040850"/>
            <a:chExt cx="398301" cy="234701"/>
          </a:xfrm>
        </p:grpSpPr>
        <p:sp>
          <p:nvSpPr>
            <p:cNvPr id="885" name="Google Shape;885;p15"/>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15"/>
          <p:cNvSpPr/>
          <p:nvPr/>
        </p:nvSpPr>
        <p:spPr>
          <a:xfrm>
            <a:off x="8757100" y="29582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15"/>
          <p:cNvGrpSpPr/>
          <p:nvPr/>
        </p:nvGrpSpPr>
        <p:grpSpPr>
          <a:xfrm>
            <a:off x="7849212" y="3494127"/>
            <a:ext cx="1163126" cy="1114450"/>
            <a:chOff x="773650" y="3990800"/>
            <a:chExt cx="1053175" cy="1009100"/>
          </a:xfrm>
        </p:grpSpPr>
        <p:sp>
          <p:nvSpPr>
            <p:cNvPr id="889" name="Google Shape;889;p15"/>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5"/>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5"/>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2"/>
        <p:cNvGrpSpPr/>
        <p:nvPr/>
      </p:nvGrpSpPr>
      <p:grpSpPr>
        <a:xfrm>
          <a:off x="0" y="0"/>
          <a:ext cx="0" cy="0"/>
          <a:chOff x="0" y="0"/>
          <a:chExt cx="0" cy="0"/>
        </a:xfrm>
      </p:grpSpPr>
      <p:sp>
        <p:nvSpPr>
          <p:cNvPr id="893" name="Google Shape;893;p16"/>
          <p:cNvSpPr txBox="1">
            <a:spLocks noGrp="1"/>
          </p:cNvSpPr>
          <p:nvPr>
            <p:ph type="title"/>
          </p:nvPr>
        </p:nvSpPr>
        <p:spPr>
          <a:xfrm>
            <a:off x="1494275" y="2344125"/>
            <a:ext cx="5145000" cy="10602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7000"/>
              <a:buNone/>
              <a:defRPr sz="4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894" name="Google Shape;894;p16"/>
          <p:cNvSpPr txBox="1">
            <a:spLocks noGrp="1"/>
          </p:cNvSpPr>
          <p:nvPr>
            <p:ph type="title" idx="2" hasCustomPrompt="1"/>
          </p:nvPr>
        </p:nvSpPr>
        <p:spPr>
          <a:xfrm>
            <a:off x="1494275" y="1144500"/>
            <a:ext cx="1413300" cy="1132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7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t>xx%</a:t>
            </a:r>
          </a:p>
        </p:txBody>
      </p:sp>
      <p:sp>
        <p:nvSpPr>
          <p:cNvPr id="895" name="Google Shape;895;p16"/>
          <p:cNvSpPr txBox="1">
            <a:spLocks noGrp="1"/>
          </p:cNvSpPr>
          <p:nvPr>
            <p:ph type="subTitle" idx="1"/>
          </p:nvPr>
        </p:nvSpPr>
        <p:spPr>
          <a:xfrm>
            <a:off x="1494275" y="3404325"/>
            <a:ext cx="3762000" cy="418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nSpc>
                <a:spcPct val="115000"/>
              </a:lnSpc>
              <a:spcBef>
                <a:spcPts val="0"/>
              </a:spcBef>
              <a:spcAft>
                <a:spcPts val="0"/>
              </a:spcAft>
              <a:buNone/>
              <a:defRPr sz="1600"/>
            </a:lvl1pPr>
            <a:lvl2pPr lvl="1">
              <a:lnSpc>
                <a:spcPct val="115000"/>
              </a:lnSpc>
              <a:spcBef>
                <a:spcPts val="0"/>
              </a:spcBef>
              <a:spcAft>
                <a:spcPts val="0"/>
              </a:spcAft>
              <a:buNone/>
              <a:defRPr sz="1600"/>
            </a:lvl2pPr>
            <a:lvl3pPr lvl="2">
              <a:lnSpc>
                <a:spcPct val="115000"/>
              </a:lnSpc>
              <a:spcBef>
                <a:spcPts val="0"/>
              </a:spcBef>
              <a:spcAft>
                <a:spcPts val="0"/>
              </a:spcAft>
              <a:buNone/>
              <a:defRPr sz="1600"/>
            </a:lvl3pPr>
            <a:lvl4pPr lvl="3">
              <a:lnSpc>
                <a:spcPct val="115000"/>
              </a:lnSpc>
              <a:spcBef>
                <a:spcPts val="0"/>
              </a:spcBef>
              <a:spcAft>
                <a:spcPts val="0"/>
              </a:spcAft>
              <a:buNone/>
              <a:defRPr sz="1600"/>
            </a:lvl4pPr>
            <a:lvl5pPr lvl="4">
              <a:lnSpc>
                <a:spcPct val="115000"/>
              </a:lnSpc>
              <a:spcBef>
                <a:spcPts val="0"/>
              </a:spcBef>
              <a:spcAft>
                <a:spcPts val="0"/>
              </a:spcAft>
              <a:buNone/>
              <a:defRPr sz="1600"/>
            </a:lvl5pPr>
            <a:lvl6pPr lvl="5">
              <a:lnSpc>
                <a:spcPct val="115000"/>
              </a:lnSpc>
              <a:spcBef>
                <a:spcPts val="0"/>
              </a:spcBef>
              <a:spcAft>
                <a:spcPts val="0"/>
              </a:spcAft>
              <a:buNone/>
              <a:defRPr sz="1600"/>
            </a:lvl6pPr>
            <a:lvl7pPr lvl="6">
              <a:lnSpc>
                <a:spcPct val="115000"/>
              </a:lnSpc>
              <a:spcBef>
                <a:spcPts val="0"/>
              </a:spcBef>
              <a:spcAft>
                <a:spcPts val="0"/>
              </a:spcAft>
              <a:buNone/>
              <a:defRPr sz="1600"/>
            </a:lvl7pPr>
            <a:lvl8pPr lvl="7">
              <a:lnSpc>
                <a:spcPct val="115000"/>
              </a:lnSpc>
              <a:spcBef>
                <a:spcPts val="0"/>
              </a:spcBef>
              <a:spcAft>
                <a:spcPts val="0"/>
              </a:spcAft>
              <a:buNone/>
              <a:defRPr sz="1600"/>
            </a:lvl8pPr>
            <a:lvl9pPr lvl="8">
              <a:lnSpc>
                <a:spcPct val="115000"/>
              </a:lnSpc>
              <a:spcBef>
                <a:spcPts val="0"/>
              </a:spcBef>
              <a:spcAft>
                <a:spcPts val="0"/>
              </a:spcAft>
              <a:buNone/>
              <a:defRPr sz="1600"/>
            </a:lvl9pPr>
          </a:lstStyle>
          <a:p>
            <a:endParaRPr/>
          </a:p>
        </p:txBody>
      </p:sp>
      <p:grpSp>
        <p:nvGrpSpPr>
          <p:cNvPr id="896" name="Google Shape;896;p16"/>
          <p:cNvGrpSpPr/>
          <p:nvPr/>
        </p:nvGrpSpPr>
        <p:grpSpPr>
          <a:xfrm>
            <a:off x="157550" y="4096150"/>
            <a:ext cx="2349881" cy="2062278"/>
            <a:chOff x="6057275" y="-929775"/>
            <a:chExt cx="2349881" cy="2062278"/>
          </a:xfrm>
        </p:grpSpPr>
        <p:sp>
          <p:nvSpPr>
            <p:cNvPr id="897" name="Google Shape;897;p16"/>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6"/>
          <p:cNvGrpSpPr/>
          <p:nvPr/>
        </p:nvGrpSpPr>
        <p:grpSpPr>
          <a:xfrm>
            <a:off x="7419600" y="-611200"/>
            <a:ext cx="1818629" cy="1818629"/>
            <a:chOff x="-637600" y="4204225"/>
            <a:chExt cx="1818629" cy="1818629"/>
          </a:xfrm>
        </p:grpSpPr>
        <p:sp>
          <p:nvSpPr>
            <p:cNvPr id="901" name="Google Shape;901;p16"/>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16"/>
          <p:cNvGrpSpPr/>
          <p:nvPr/>
        </p:nvGrpSpPr>
        <p:grpSpPr>
          <a:xfrm>
            <a:off x="-389300" y="-1139100"/>
            <a:ext cx="2349881" cy="2062278"/>
            <a:chOff x="6057275" y="-929775"/>
            <a:chExt cx="2349881" cy="2062278"/>
          </a:xfrm>
        </p:grpSpPr>
        <p:sp>
          <p:nvSpPr>
            <p:cNvPr id="904" name="Google Shape;904;p16"/>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6"/>
          <p:cNvGrpSpPr/>
          <p:nvPr/>
        </p:nvGrpSpPr>
        <p:grpSpPr>
          <a:xfrm>
            <a:off x="7744807" y="4212914"/>
            <a:ext cx="1735341" cy="1320465"/>
            <a:chOff x="5794800" y="2218800"/>
            <a:chExt cx="1148700" cy="874075"/>
          </a:xfrm>
        </p:grpSpPr>
        <p:sp>
          <p:nvSpPr>
            <p:cNvPr id="908" name="Google Shape;908;p16"/>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16"/>
          <p:cNvSpPr/>
          <p:nvPr/>
        </p:nvSpPr>
        <p:spPr>
          <a:xfrm>
            <a:off x="7080488" y="46753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16"/>
          <p:cNvGrpSpPr/>
          <p:nvPr/>
        </p:nvGrpSpPr>
        <p:grpSpPr>
          <a:xfrm>
            <a:off x="4149009" y="233441"/>
            <a:ext cx="704185" cy="184398"/>
            <a:chOff x="1365250" y="1915800"/>
            <a:chExt cx="232750" cy="60950"/>
          </a:xfrm>
        </p:grpSpPr>
        <p:sp>
          <p:nvSpPr>
            <p:cNvPr id="932" name="Google Shape;932;p16"/>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16"/>
          <p:cNvSpPr/>
          <p:nvPr/>
        </p:nvSpPr>
        <p:spPr>
          <a:xfrm>
            <a:off x="7507350" y="73877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264025" y="34696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0"/>
        <p:cNvGrpSpPr/>
        <p:nvPr/>
      </p:nvGrpSpPr>
      <p:grpSpPr>
        <a:xfrm>
          <a:off x="0" y="0"/>
          <a:ext cx="0" cy="0"/>
          <a:chOff x="0" y="0"/>
          <a:chExt cx="0" cy="0"/>
        </a:xfrm>
      </p:grpSpPr>
      <p:sp>
        <p:nvSpPr>
          <p:cNvPr id="941" name="Google Shape;941;p17"/>
          <p:cNvSpPr txBox="1">
            <a:spLocks noGrp="1"/>
          </p:cNvSpPr>
          <p:nvPr>
            <p:ph type="title"/>
          </p:nvPr>
        </p:nvSpPr>
        <p:spPr>
          <a:xfrm>
            <a:off x="4118325" y="1088725"/>
            <a:ext cx="4312500" cy="572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42" name="Google Shape;942;p17"/>
          <p:cNvSpPr txBox="1">
            <a:spLocks noGrp="1"/>
          </p:cNvSpPr>
          <p:nvPr>
            <p:ph type="body" idx="1"/>
          </p:nvPr>
        </p:nvSpPr>
        <p:spPr>
          <a:xfrm>
            <a:off x="4118325" y="1762600"/>
            <a:ext cx="4312500" cy="2025300"/>
          </a:xfrm>
          <a:prstGeom prst="rect">
            <a:avLst/>
          </a:prstGeom>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lt2"/>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943" name="Google Shape;943;p17"/>
          <p:cNvSpPr>
            <a:spLocks noGrp="1"/>
          </p:cNvSpPr>
          <p:nvPr>
            <p:ph type="pic" idx="2"/>
          </p:nvPr>
        </p:nvSpPr>
        <p:spPr>
          <a:xfrm>
            <a:off x="713225" y="539500"/>
            <a:ext cx="3215400" cy="4069200"/>
          </a:xfrm>
          <a:prstGeom prst="rect">
            <a:avLst/>
          </a:prstGeom>
          <a:noFill/>
          <a:ln>
            <a:noFill/>
          </a:ln>
        </p:spPr>
      </p:sp>
      <p:grpSp>
        <p:nvGrpSpPr>
          <p:cNvPr id="944" name="Google Shape;944;p17"/>
          <p:cNvGrpSpPr/>
          <p:nvPr/>
        </p:nvGrpSpPr>
        <p:grpSpPr>
          <a:xfrm flipH="1">
            <a:off x="7050625" y="4238975"/>
            <a:ext cx="2349881" cy="2062278"/>
            <a:chOff x="6057275" y="-929775"/>
            <a:chExt cx="2349881" cy="2062278"/>
          </a:xfrm>
        </p:grpSpPr>
        <p:sp>
          <p:nvSpPr>
            <p:cNvPr id="945" name="Google Shape;945;p17"/>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17"/>
          <p:cNvSpPr/>
          <p:nvPr/>
        </p:nvSpPr>
        <p:spPr>
          <a:xfrm>
            <a:off x="7787338" y="4736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7050625" y="46160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8628263" y="2380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17"/>
          <p:cNvGrpSpPr/>
          <p:nvPr/>
        </p:nvGrpSpPr>
        <p:grpSpPr>
          <a:xfrm rot="5183619" flipH="1">
            <a:off x="-1844374" y="-1013165"/>
            <a:ext cx="2349835" cy="2062237"/>
            <a:chOff x="6057275" y="-929775"/>
            <a:chExt cx="2349881" cy="2062278"/>
          </a:xfrm>
        </p:grpSpPr>
        <p:sp>
          <p:nvSpPr>
            <p:cNvPr id="952" name="Google Shape;952;p17"/>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17"/>
          <p:cNvGrpSpPr/>
          <p:nvPr/>
        </p:nvGrpSpPr>
        <p:grpSpPr>
          <a:xfrm>
            <a:off x="594184" y="164591"/>
            <a:ext cx="704185" cy="184398"/>
            <a:chOff x="1365250" y="1915800"/>
            <a:chExt cx="232750" cy="60950"/>
          </a:xfrm>
        </p:grpSpPr>
        <p:sp>
          <p:nvSpPr>
            <p:cNvPr id="956" name="Google Shape;956;p17"/>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62"/>
        <p:cNvGrpSpPr/>
        <p:nvPr/>
      </p:nvGrpSpPr>
      <p:grpSpPr>
        <a:xfrm>
          <a:off x="0" y="0"/>
          <a:ext cx="0" cy="0"/>
          <a:chOff x="0" y="0"/>
          <a:chExt cx="0" cy="0"/>
        </a:xfrm>
      </p:grpSpPr>
      <p:grpSp>
        <p:nvGrpSpPr>
          <p:cNvPr id="963" name="Google Shape;963;p18"/>
          <p:cNvGrpSpPr/>
          <p:nvPr/>
        </p:nvGrpSpPr>
        <p:grpSpPr>
          <a:xfrm rot="-7470795" flipH="1">
            <a:off x="8589053" y="-130788"/>
            <a:ext cx="2349895" cy="2062290"/>
            <a:chOff x="6057275" y="-929775"/>
            <a:chExt cx="2349881" cy="2062278"/>
          </a:xfrm>
        </p:grpSpPr>
        <p:sp>
          <p:nvSpPr>
            <p:cNvPr id="964" name="Google Shape;964;p18"/>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8"/>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8"/>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8"/>
          <p:cNvSpPr/>
          <p:nvPr/>
        </p:nvSpPr>
        <p:spPr>
          <a:xfrm>
            <a:off x="7787338" y="4736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8"/>
          <p:cNvSpPr/>
          <p:nvPr/>
        </p:nvSpPr>
        <p:spPr>
          <a:xfrm>
            <a:off x="8441363" y="1646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 name="Google Shape;969;p18"/>
          <p:cNvGrpSpPr/>
          <p:nvPr/>
        </p:nvGrpSpPr>
        <p:grpSpPr>
          <a:xfrm rot="5183619" flipH="1">
            <a:off x="-1844374" y="-1013165"/>
            <a:ext cx="2349835" cy="2062237"/>
            <a:chOff x="6057275" y="-929775"/>
            <a:chExt cx="2349881" cy="2062278"/>
          </a:xfrm>
        </p:grpSpPr>
        <p:sp>
          <p:nvSpPr>
            <p:cNvPr id="970" name="Google Shape;970;p18"/>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8"/>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8"/>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18"/>
          <p:cNvGrpSpPr/>
          <p:nvPr/>
        </p:nvGrpSpPr>
        <p:grpSpPr>
          <a:xfrm>
            <a:off x="594184" y="164591"/>
            <a:ext cx="704185" cy="184398"/>
            <a:chOff x="1365250" y="1915800"/>
            <a:chExt cx="232750" cy="60950"/>
          </a:xfrm>
        </p:grpSpPr>
        <p:sp>
          <p:nvSpPr>
            <p:cNvPr id="974" name="Google Shape;974;p18"/>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8"/>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8"/>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8"/>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80"/>
        <p:cNvGrpSpPr/>
        <p:nvPr/>
      </p:nvGrpSpPr>
      <p:grpSpPr>
        <a:xfrm>
          <a:off x="0" y="0"/>
          <a:ext cx="0" cy="0"/>
          <a:chOff x="0" y="0"/>
          <a:chExt cx="0" cy="0"/>
        </a:xfrm>
      </p:grpSpPr>
      <p:sp>
        <p:nvSpPr>
          <p:cNvPr id="981" name="Google Shape;981;p19"/>
          <p:cNvSpPr txBox="1">
            <a:spLocks noGrp="1"/>
          </p:cNvSpPr>
          <p:nvPr>
            <p:ph type="subTitle" idx="1"/>
          </p:nvPr>
        </p:nvSpPr>
        <p:spPr>
          <a:xfrm>
            <a:off x="889575" y="1690450"/>
            <a:ext cx="3477600" cy="1869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982" name="Google Shape;982;p19"/>
          <p:cNvSpPr txBox="1">
            <a:spLocks noGrp="1"/>
          </p:cNvSpPr>
          <p:nvPr>
            <p:ph type="subTitle" idx="2"/>
          </p:nvPr>
        </p:nvSpPr>
        <p:spPr>
          <a:xfrm>
            <a:off x="4776825" y="1690450"/>
            <a:ext cx="3477600" cy="1869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983" name="Google Shape;983;p19"/>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984" name="Google Shape;984;p19"/>
          <p:cNvGrpSpPr/>
          <p:nvPr/>
        </p:nvGrpSpPr>
        <p:grpSpPr>
          <a:xfrm>
            <a:off x="4367175" y="4275750"/>
            <a:ext cx="2349881" cy="2062278"/>
            <a:chOff x="6057275" y="-929775"/>
            <a:chExt cx="2349881" cy="2062278"/>
          </a:xfrm>
        </p:grpSpPr>
        <p:sp>
          <p:nvSpPr>
            <p:cNvPr id="985" name="Google Shape;985;p19"/>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9"/>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9"/>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19"/>
          <p:cNvGrpSpPr/>
          <p:nvPr/>
        </p:nvGrpSpPr>
        <p:grpSpPr>
          <a:xfrm>
            <a:off x="-799675" y="-474300"/>
            <a:ext cx="1818629" cy="1818629"/>
            <a:chOff x="-637600" y="4204225"/>
            <a:chExt cx="1818629" cy="1818629"/>
          </a:xfrm>
        </p:grpSpPr>
        <p:sp>
          <p:nvSpPr>
            <p:cNvPr id="989" name="Google Shape;989;p19"/>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9"/>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19"/>
          <p:cNvSpPr/>
          <p:nvPr/>
        </p:nvSpPr>
        <p:spPr>
          <a:xfrm>
            <a:off x="4042163" y="43546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9"/>
          <p:cNvSpPr/>
          <p:nvPr/>
        </p:nvSpPr>
        <p:spPr>
          <a:xfrm>
            <a:off x="7498300" y="2334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19"/>
          <p:cNvGrpSpPr/>
          <p:nvPr/>
        </p:nvGrpSpPr>
        <p:grpSpPr>
          <a:xfrm>
            <a:off x="465384" y="4516366"/>
            <a:ext cx="704185" cy="184398"/>
            <a:chOff x="1365250" y="1915800"/>
            <a:chExt cx="232750" cy="60950"/>
          </a:xfrm>
        </p:grpSpPr>
        <p:sp>
          <p:nvSpPr>
            <p:cNvPr id="994" name="Google Shape;994;p19"/>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9"/>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9"/>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9"/>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9"/>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9"/>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19"/>
          <p:cNvGrpSpPr/>
          <p:nvPr/>
        </p:nvGrpSpPr>
        <p:grpSpPr>
          <a:xfrm>
            <a:off x="8063634" y="4354641"/>
            <a:ext cx="704185" cy="184398"/>
            <a:chOff x="1365250" y="1915800"/>
            <a:chExt cx="232750" cy="60950"/>
          </a:xfrm>
        </p:grpSpPr>
        <p:sp>
          <p:nvSpPr>
            <p:cNvPr id="1001" name="Google Shape;1001;p19"/>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9"/>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9"/>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9"/>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9"/>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9"/>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19"/>
          <p:cNvGrpSpPr/>
          <p:nvPr/>
        </p:nvGrpSpPr>
        <p:grpSpPr>
          <a:xfrm>
            <a:off x="1373725" y="4354650"/>
            <a:ext cx="1053175" cy="1009100"/>
            <a:chOff x="773650" y="3990800"/>
            <a:chExt cx="1053175" cy="1009100"/>
          </a:xfrm>
        </p:grpSpPr>
        <p:sp>
          <p:nvSpPr>
            <p:cNvPr id="1008" name="Google Shape;1008;p19"/>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9"/>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9"/>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19"/>
          <p:cNvSpPr/>
          <p:nvPr/>
        </p:nvSpPr>
        <p:spPr>
          <a:xfrm>
            <a:off x="7858475" y="-4743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op design">
  <p:cSld name="TITLE_AND_TWO_COLUMNS_1">
    <p:spTree>
      <p:nvGrpSpPr>
        <p:cNvPr id="1" name="Shape 1012"/>
        <p:cNvGrpSpPr/>
        <p:nvPr/>
      </p:nvGrpSpPr>
      <p:grpSpPr>
        <a:xfrm>
          <a:off x="0" y="0"/>
          <a:ext cx="0" cy="0"/>
          <a:chOff x="0" y="0"/>
          <a:chExt cx="0" cy="0"/>
        </a:xfrm>
      </p:grpSpPr>
      <p:grpSp>
        <p:nvGrpSpPr>
          <p:cNvPr id="1013" name="Google Shape;1013;p20"/>
          <p:cNvGrpSpPr/>
          <p:nvPr/>
        </p:nvGrpSpPr>
        <p:grpSpPr>
          <a:xfrm>
            <a:off x="-799675" y="-474300"/>
            <a:ext cx="1818629" cy="1818629"/>
            <a:chOff x="-637600" y="4204225"/>
            <a:chExt cx="1818629" cy="1818629"/>
          </a:xfrm>
        </p:grpSpPr>
        <p:sp>
          <p:nvSpPr>
            <p:cNvPr id="1014" name="Google Shape;1014;p20"/>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0"/>
          <p:cNvSpPr/>
          <p:nvPr/>
        </p:nvSpPr>
        <p:spPr>
          <a:xfrm>
            <a:off x="7858475" y="-4743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17" name="Google Shape;1017;p20"/>
          <p:cNvSpPr/>
          <p:nvPr/>
        </p:nvSpPr>
        <p:spPr>
          <a:xfrm>
            <a:off x="7498300" y="2334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8"/>
        <p:cNvGrpSpPr/>
        <p:nvPr/>
      </p:nvGrpSpPr>
      <p:grpSpPr>
        <a:xfrm>
          <a:off x="0" y="0"/>
          <a:ext cx="0" cy="0"/>
          <a:chOff x="0" y="0"/>
          <a:chExt cx="0" cy="0"/>
        </a:xfrm>
      </p:grpSpPr>
      <p:sp>
        <p:nvSpPr>
          <p:cNvPr id="1019" name="Google Shape;1019;p21"/>
          <p:cNvSpPr txBox="1">
            <a:spLocks noGrp="1"/>
          </p:cNvSpPr>
          <p:nvPr>
            <p:ph type="title"/>
          </p:nvPr>
        </p:nvSpPr>
        <p:spPr>
          <a:xfrm>
            <a:off x="713225" y="539500"/>
            <a:ext cx="7717500" cy="557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8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020" name="Google Shape;1020;p21"/>
          <p:cNvGrpSpPr/>
          <p:nvPr/>
        </p:nvGrpSpPr>
        <p:grpSpPr>
          <a:xfrm>
            <a:off x="6846875" y="-1150575"/>
            <a:ext cx="1818629" cy="1818629"/>
            <a:chOff x="-637600" y="4204225"/>
            <a:chExt cx="1818629" cy="1818629"/>
          </a:xfrm>
        </p:grpSpPr>
        <p:sp>
          <p:nvSpPr>
            <p:cNvPr id="1021" name="Google Shape;1021;p21"/>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21"/>
          <p:cNvGrpSpPr/>
          <p:nvPr/>
        </p:nvGrpSpPr>
        <p:grpSpPr>
          <a:xfrm>
            <a:off x="7923459" y="4754591"/>
            <a:ext cx="704185" cy="184398"/>
            <a:chOff x="1365250" y="1915800"/>
            <a:chExt cx="232750" cy="60950"/>
          </a:xfrm>
        </p:grpSpPr>
        <p:sp>
          <p:nvSpPr>
            <p:cNvPr id="1024" name="Google Shape;1024;p21"/>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21"/>
          <p:cNvGrpSpPr/>
          <p:nvPr/>
        </p:nvGrpSpPr>
        <p:grpSpPr>
          <a:xfrm>
            <a:off x="555038" y="128925"/>
            <a:ext cx="398301" cy="234701"/>
            <a:chOff x="218925" y="1040850"/>
            <a:chExt cx="398301" cy="234701"/>
          </a:xfrm>
        </p:grpSpPr>
        <p:sp>
          <p:nvSpPr>
            <p:cNvPr id="1031" name="Google Shape;1031;p21"/>
            <p:cNvSpPr/>
            <p:nvPr/>
          </p:nvSpPr>
          <p:spPr>
            <a:xfrm>
              <a:off x="278323" y="1118023"/>
              <a:ext cx="338904" cy="157529"/>
            </a:xfrm>
            <a:custGeom>
              <a:avLst/>
              <a:gdLst/>
              <a:ahLst/>
              <a:cxnLst/>
              <a:rect l="l" t="t" r="r" b="b"/>
              <a:pathLst>
                <a:path w="9266" h="4307" fill="none" extrusionOk="0">
                  <a:moveTo>
                    <a:pt x="1" y="4307"/>
                  </a:moveTo>
                  <a:lnTo>
                    <a:pt x="9265" y="0"/>
                  </a:lnTo>
                </a:path>
              </a:pathLst>
            </a:custGeom>
            <a:solidFill>
              <a:schemeClr val="lt2"/>
            </a:solid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218925" y="1040850"/>
              <a:ext cx="194067" cy="90194"/>
            </a:xfrm>
            <a:custGeom>
              <a:avLst/>
              <a:gdLst/>
              <a:ahLst/>
              <a:cxnLst/>
              <a:rect l="l" t="t" r="r" b="b"/>
              <a:pathLst>
                <a:path w="5306" h="2466" fill="none" extrusionOk="0">
                  <a:moveTo>
                    <a:pt x="1" y="2466"/>
                  </a:moveTo>
                  <a:lnTo>
                    <a:pt x="5306" y="1"/>
                  </a:lnTo>
                </a:path>
              </a:pathLst>
            </a:custGeom>
            <a:solidFill>
              <a:schemeClr val="lt2"/>
            </a:solid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21"/>
          <p:cNvSpPr/>
          <p:nvPr/>
        </p:nvSpPr>
        <p:spPr>
          <a:xfrm>
            <a:off x="8697575" y="42437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6917275" y="494832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197925" y="447300"/>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8820500" y="10255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037" name="Google Shape;1037;p21"/>
          <p:cNvGrpSpPr/>
          <p:nvPr/>
        </p:nvGrpSpPr>
        <p:grpSpPr>
          <a:xfrm>
            <a:off x="-420750" y="4096150"/>
            <a:ext cx="2349881" cy="2062278"/>
            <a:chOff x="6057275" y="-929775"/>
            <a:chExt cx="2349881" cy="2062278"/>
          </a:xfrm>
        </p:grpSpPr>
        <p:sp>
          <p:nvSpPr>
            <p:cNvPr id="1038" name="Google Shape;1038;p21"/>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1"/>
        <p:cNvGrpSpPr/>
        <p:nvPr/>
      </p:nvGrpSpPr>
      <p:grpSpPr>
        <a:xfrm>
          <a:off x="0" y="0"/>
          <a:ext cx="0" cy="0"/>
          <a:chOff x="0" y="0"/>
          <a:chExt cx="0" cy="0"/>
        </a:xfrm>
      </p:grpSpPr>
      <p:sp>
        <p:nvSpPr>
          <p:cNvPr id="1042" name="Google Shape;1042;p22"/>
          <p:cNvSpPr txBox="1">
            <a:spLocks noGrp="1"/>
          </p:cNvSpPr>
          <p:nvPr>
            <p:ph type="subTitle" idx="1"/>
          </p:nvPr>
        </p:nvSpPr>
        <p:spPr>
          <a:xfrm>
            <a:off x="4208275" y="2940650"/>
            <a:ext cx="3887700" cy="1208100"/>
          </a:xfrm>
          <a:prstGeom prst="rect">
            <a:avLst/>
          </a:prstGeom>
          <a:noFill/>
        </p:spPr>
        <p:txBody>
          <a:bodyPr spcFirstLastPara="1" wrap="square" lIns="91425" tIns="91425" rIns="91425" bIns="91425" anchor="t" anchorCtr="0">
            <a:noAutofit/>
          </a:bodyPr>
          <a:lstStyle>
            <a:lvl1pPr lvl="0">
              <a:lnSpc>
                <a:spcPct val="115000"/>
              </a:lnSpc>
              <a:spcBef>
                <a:spcPts val="0"/>
              </a:spcBef>
              <a:spcAft>
                <a:spcPts val="0"/>
              </a:spcAft>
              <a:buNone/>
              <a:defRPr sz="1600"/>
            </a:lvl1pPr>
            <a:lvl2pPr lvl="1">
              <a:lnSpc>
                <a:spcPct val="115000"/>
              </a:lnSpc>
              <a:spcBef>
                <a:spcPts val="0"/>
              </a:spcBef>
              <a:spcAft>
                <a:spcPts val="0"/>
              </a:spcAft>
              <a:buNone/>
              <a:defRPr sz="1600"/>
            </a:lvl2pPr>
            <a:lvl3pPr lvl="2">
              <a:lnSpc>
                <a:spcPct val="115000"/>
              </a:lnSpc>
              <a:spcBef>
                <a:spcPts val="0"/>
              </a:spcBef>
              <a:spcAft>
                <a:spcPts val="0"/>
              </a:spcAft>
              <a:buNone/>
              <a:defRPr sz="1600"/>
            </a:lvl3pPr>
            <a:lvl4pPr lvl="3">
              <a:lnSpc>
                <a:spcPct val="115000"/>
              </a:lnSpc>
              <a:spcBef>
                <a:spcPts val="0"/>
              </a:spcBef>
              <a:spcAft>
                <a:spcPts val="0"/>
              </a:spcAft>
              <a:buNone/>
              <a:defRPr sz="1600"/>
            </a:lvl4pPr>
            <a:lvl5pPr lvl="4">
              <a:lnSpc>
                <a:spcPct val="115000"/>
              </a:lnSpc>
              <a:spcBef>
                <a:spcPts val="0"/>
              </a:spcBef>
              <a:spcAft>
                <a:spcPts val="0"/>
              </a:spcAft>
              <a:buNone/>
              <a:defRPr sz="1600"/>
            </a:lvl5pPr>
            <a:lvl6pPr lvl="5">
              <a:lnSpc>
                <a:spcPct val="115000"/>
              </a:lnSpc>
              <a:spcBef>
                <a:spcPts val="0"/>
              </a:spcBef>
              <a:spcAft>
                <a:spcPts val="0"/>
              </a:spcAft>
              <a:buNone/>
              <a:defRPr sz="1600"/>
            </a:lvl6pPr>
            <a:lvl7pPr lvl="6">
              <a:lnSpc>
                <a:spcPct val="115000"/>
              </a:lnSpc>
              <a:spcBef>
                <a:spcPts val="0"/>
              </a:spcBef>
              <a:spcAft>
                <a:spcPts val="0"/>
              </a:spcAft>
              <a:buNone/>
              <a:defRPr sz="1600"/>
            </a:lvl7pPr>
            <a:lvl8pPr lvl="7">
              <a:lnSpc>
                <a:spcPct val="115000"/>
              </a:lnSpc>
              <a:spcBef>
                <a:spcPts val="0"/>
              </a:spcBef>
              <a:spcAft>
                <a:spcPts val="0"/>
              </a:spcAft>
              <a:buNone/>
              <a:defRPr sz="1600"/>
            </a:lvl8pPr>
            <a:lvl9pPr lvl="8">
              <a:lnSpc>
                <a:spcPct val="115000"/>
              </a:lnSpc>
              <a:spcBef>
                <a:spcPts val="0"/>
              </a:spcBef>
              <a:spcAft>
                <a:spcPts val="0"/>
              </a:spcAft>
              <a:buNone/>
              <a:defRPr sz="1600"/>
            </a:lvl9pPr>
          </a:lstStyle>
          <a:p>
            <a:endParaRPr/>
          </a:p>
        </p:txBody>
      </p:sp>
      <p:sp>
        <p:nvSpPr>
          <p:cNvPr id="1043" name="Google Shape;1043;p22"/>
          <p:cNvSpPr txBox="1">
            <a:spLocks noGrp="1"/>
          </p:cNvSpPr>
          <p:nvPr>
            <p:ph type="title"/>
          </p:nvPr>
        </p:nvSpPr>
        <p:spPr>
          <a:xfrm>
            <a:off x="4208275" y="994750"/>
            <a:ext cx="3887700" cy="1839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3500"/>
            </a:lvl1pPr>
            <a:lvl2pPr lvl="1">
              <a:spcBef>
                <a:spcPts val="0"/>
              </a:spcBef>
              <a:spcAft>
                <a:spcPts val="0"/>
              </a:spcAft>
              <a:buSzPts val="2800"/>
              <a:buFont typeface="Palanquin Dark"/>
              <a:buNone/>
              <a:defRPr>
                <a:latin typeface="Palanquin Dark"/>
                <a:ea typeface="Palanquin Dark"/>
                <a:cs typeface="Palanquin Dark"/>
                <a:sym typeface="Palanquin Dark"/>
              </a:defRPr>
            </a:lvl2pPr>
            <a:lvl3pPr lvl="2">
              <a:spcBef>
                <a:spcPts val="0"/>
              </a:spcBef>
              <a:spcAft>
                <a:spcPts val="0"/>
              </a:spcAft>
              <a:buSzPts val="2800"/>
              <a:buFont typeface="Palanquin Dark"/>
              <a:buNone/>
              <a:defRPr>
                <a:latin typeface="Palanquin Dark"/>
                <a:ea typeface="Palanquin Dark"/>
                <a:cs typeface="Palanquin Dark"/>
                <a:sym typeface="Palanquin Dark"/>
              </a:defRPr>
            </a:lvl3pPr>
            <a:lvl4pPr lvl="3">
              <a:spcBef>
                <a:spcPts val="0"/>
              </a:spcBef>
              <a:spcAft>
                <a:spcPts val="0"/>
              </a:spcAft>
              <a:buSzPts val="2800"/>
              <a:buFont typeface="Palanquin Dark"/>
              <a:buNone/>
              <a:defRPr>
                <a:latin typeface="Palanquin Dark"/>
                <a:ea typeface="Palanquin Dark"/>
                <a:cs typeface="Palanquin Dark"/>
                <a:sym typeface="Palanquin Dark"/>
              </a:defRPr>
            </a:lvl4pPr>
            <a:lvl5pPr lvl="4">
              <a:spcBef>
                <a:spcPts val="0"/>
              </a:spcBef>
              <a:spcAft>
                <a:spcPts val="0"/>
              </a:spcAft>
              <a:buSzPts val="2800"/>
              <a:buFont typeface="Palanquin Dark"/>
              <a:buNone/>
              <a:defRPr>
                <a:latin typeface="Palanquin Dark"/>
                <a:ea typeface="Palanquin Dark"/>
                <a:cs typeface="Palanquin Dark"/>
                <a:sym typeface="Palanquin Dark"/>
              </a:defRPr>
            </a:lvl5pPr>
            <a:lvl6pPr lvl="5">
              <a:spcBef>
                <a:spcPts val="0"/>
              </a:spcBef>
              <a:spcAft>
                <a:spcPts val="0"/>
              </a:spcAft>
              <a:buSzPts val="2800"/>
              <a:buFont typeface="Palanquin Dark"/>
              <a:buNone/>
              <a:defRPr>
                <a:latin typeface="Palanquin Dark"/>
                <a:ea typeface="Palanquin Dark"/>
                <a:cs typeface="Palanquin Dark"/>
                <a:sym typeface="Palanquin Dark"/>
              </a:defRPr>
            </a:lvl6pPr>
            <a:lvl7pPr lvl="6">
              <a:spcBef>
                <a:spcPts val="0"/>
              </a:spcBef>
              <a:spcAft>
                <a:spcPts val="0"/>
              </a:spcAft>
              <a:buSzPts val="2800"/>
              <a:buFont typeface="Palanquin Dark"/>
              <a:buNone/>
              <a:defRPr>
                <a:latin typeface="Palanquin Dark"/>
                <a:ea typeface="Palanquin Dark"/>
                <a:cs typeface="Palanquin Dark"/>
                <a:sym typeface="Palanquin Dark"/>
              </a:defRPr>
            </a:lvl7pPr>
            <a:lvl8pPr lvl="7">
              <a:spcBef>
                <a:spcPts val="0"/>
              </a:spcBef>
              <a:spcAft>
                <a:spcPts val="0"/>
              </a:spcAft>
              <a:buSzPts val="2800"/>
              <a:buFont typeface="Palanquin Dark"/>
              <a:buNone/>
              <a:defRPr>
                <a:latin typeface="Palanquin Dark"/>
                <a:ea typeface="Palanquin Dark"/>
                <a:cs typeface="Palanquin Dark"/>
                <a:sym typeface="Palanquin Dark"/>
              </a:defRPr>
            </a:lvl8pPr>
            <a:lvl9pPr lvl="8">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1044" name="Google Shape;1044;p22"/>
          <p:cNvSpPr>
            <a:spLocks noGrp="1"/>
          </p:cNvSpPr>
          <p:nvPr>
            <p:ph type="pic" idx="2"/>
          </p:nvPr>
        </p:nvSpPr>
        <p:spPr>
          <a:xfrm>
            <a:off x="713225" y="539500"/>
            <a:ext cx="3215400" cy="4069200"/>
          </a:xfrm>
          <a:prstGeom prst="rect">
            <a:avLst/>
          </a:prstGeom>
          <a:noFill/>
          <a:ln>
            <a:noFill/>
          </a:ln>
        </p:spPr>
      </p:sp>
      <p:grpSp>
        <p:nvGrpSpPr>
          <p:cNvPr id="1045" name="Google Shape;1045;p22"/>
          <p:cNvGrpSpPr/>
          <p:nvPr/>
        </p:nvGrpSpPr>
        <p:grpSpPr>
          <a:xfrm rot="10800000" flipH="1">
            <a:off x="7989075" y="-933250"/>
            <a:ext cx="2349881" cy="2062278"/>
            <a:chOff x="6057275" y="-929775"/>
            <a:chExt cx="2349881" cy="2062278"/>
          </a:xfrm>
        </p:grpSpPr>
        <p:sp>
          <p:nvSpPr>
            <p:cNvPr id="1046" name="Google Shape;1046;p22"/>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22"/>
          <p:cNvSpPr/>
          <p:nvPr/>
        </p:nvSpPr>
        <p:spPr>
          <a:xfrm>
            <a:off x="1140425" y="45495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2"/>
          <p:cNvGrpSpPr/>
          <p:nvPr/>
        </p:nvGrpSpPr>
        <p:grpSpPr>
          <a:xfrm>
            <a:off x="8430775" y="4235475"/>
            <a:ext cx="1053175" cy="1009100"/>
            <a:chOff x="773650" y="3990800"/>
            <a:chExt cx="1053175" cy="1009100"/>
          </a:xfrm>
        </p:grpSpPr>
        <p:sp>
          <p:nvSpPr>
            <p:cNvPr id="1051" name="Google Shape;1051;p22"/>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22"/>
          <p:cNvSpPr/>
          <p:nvPr/>
        </p:nvSpPr>
        <p:spPr>
          <a:xfrm>
            <a:off x="277275" y="48636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 name="Google Shape;1055;p22"/>
          <p:cNvGrpSpPr/>
          <p:nvPr/>
        </p:nvGrpSpPr>
        <p:grpSpPr>
          <a:xfrm>
            <a:off x="-338087" y="-1112375"/>
            <a:ext cx="1818629" cy="1818629"/>
            <a:chOff x="-637600" y="4204225"/>
            <a:chExt cx="1818629" cy="1818629"/>
          </a:xfrm>
        </p:grpSpPr>
        <p:sp>
          <p:nvSpPr>
            <p:cNvPr id="1056" name="Google Shape;1056;p22"/>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8"/>
        <p:cNvGrpSpPr/>
        <p:nvPr/>
      </p:nvGrpSpPr>
      <p:grpSpPr>
        <a:xfrm>
          <a:off x="0" y="0"/>
          <a:ext cx="0" cy="0"/>
          <a:chOff x="0" y="0"/>
          <a:chExt cx="0" cy="0"/>
        </a:xfrm>
      </p:grpSpPr>
      <p:sp>
        <p:nvSpPr>
          <p:cNvPr id="1059" name="Google Shape;1059;p23"/>
          <p:cNvSpPr txBox="1">
            <a:spLocks noGrp="1"/>
          </p:cNvSpPr>
          <p:nvPr>
            <p:ph type="title"/>
          </p:nvPr>
        </p:nvSpPr>
        <p:spPr>
          <a:xfrm>
            <a:off x="2079650" y="1282950"/>
            <a:ext cx="4885800" cy="2333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60" name="Google Shape;1060;p23"/>
          <p:cNvGrpSpPr/>
          <p:nvPr/>
        </p:nvGrpSpPr>
        <p:grpSpPr>
          <a:xfrm rot="10800000">
            <a:off x="-1299325" y="41100"/>
            <a:ext cx="2349881" cy="2062278"/>
            <a:chOff x="6057275" y="-929775"/>
            <a:chExt cx="2349881" cy="2062278"/>
          </a:xfrm>
        </p:grpSpPr>
        <p:sp>
          <p:nvSpPr>
            <p:cNvPr id="1061" name="Google Shape;1061;p23"/>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23"/>
          <p:cNvGrpSpPr/>
          <p:nvPr/>
        </p:nvGrpSpPr>
        <p:grpSpPr>
          <a:xfrm>
            <a:off x="7156950" y="4359925"/>
            <a:ext cx="1818629" cy="1818629"/>
            <a:chOff x="-637600" y="4204225"/>
            <a:chExt cx="1818629" cy="1818629"/>
          </a:xfrm>
        </p:grpSpPr>
        <p:sp>
          <p:nvSpPr>
            <p:cNvPr id="1065" name="Google Shape;1065;p23"/>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23"/>
          <p:cNvGrpSpPr/>
          <p:nvPr/>
        </p:nvGrpSpPr>
        <p:grpSpPr>
          <a:xfrm>
            <a:off x="1550859" y="4390016"/>
            <a:ext cx="704185" cy="184398"/>
            <a:chOff x="1365250" y="1915800"/>
            <a:chExt cx="232750" cy="60950"/>
          </a:xfrm>
        </p:grpSpPr>
        <p:sp>
          <p:nvSpPr>
            <p:cNvPr id="1068" name="Google Shape;1068;p23"/>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23"/>
          <p:cNvSpPr/>
          <p:nvPr/>
        </p:nvSpPr>
        <p:spPr>
          <a:xfrm>
            <a:off x="8103750" y="39383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 name="Google Shape;1075;p23"/>
          <p:cNvGrpSpPr/>
          <p:nvPr/>
        </p:nvGrpSpPr>
        <p:grpSpPr>
          <a:xfrm>
            <a:off x="7833025" y="361700"/>
            <a:ext cx="796100" cy="633050"/>
            <a:chOff x="5898025" y="1440475"/>
            <a:chExt cx="796100" cy="633050"/>
          </a:xfrm>
        </p:grpSpPr>
        <p:sp>
          <p:nvSpPr>
            <p:cNvPr id="1076" name="Google Shape;1076;p23"/>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23"/>
          <p:cNvSpPr/>
          <p:nvPr/>
        </p:nvSpPr>
        <p:spPr>
          <a:xfrm>
            <a:off x="423500" y="36160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23"/>
          <p:cNvGrpSpPr/>
          <p:nvPr/>
        </p:nvGrpSpPr>
        <p:grpSpPr>
          <a:xfrm>
            <a:off x="782725" y="184525"/>
            <a:ext cx="398301" cy="234701"/>
            <a:chOff x="218925" y="1040850"/>
            <a:chExt cx="398301" cy="234701"/>
          </a:xfrm>
        </p:grpSpPr>
        <p:sp>
          <p:nvSpPr>
            <p:cNvPr id="1085" name="Google Shape;1085;p23"/>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23"/>
          <p:cNvSpPr/>
          <p:nvPr/>
        </p:nvSpPr>
        <p:spPr>
          <a:xfrm>
            <a:off x="6306050" y="-4310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088" name="Google Shape;1088;p23"/>
          <p:cNvGrpSpPr/>
          <p:nvPr/>
        </p:nvGrpSpPr>
        <p:grpSpPr>
          <a:xfrm>
            <a:off x="236488" y="3938375"/>
            <a:ext cx="1053175" cy="1009100"/>
            <a:chOff x="773650" y="3990800"/>
            <a:chExt cx="1053175" cy="1009100"/>
          </a:xfrm>
        </p:grpSpPr>
        <p:sp>
          <p:nvSpPr>
            <p:cNvPr id="1089" name="Google Shape;1089;p23"/>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92"/>
        <p:cNvGrpSpPr/>
        <p:nvPr/>
      </p:nvGrpSpPr>
      <p:grpSpPr>
        <a:xfrm>
          <a:off x="0" y="0"/>
          <a:ext cx="0" cy="0"/>
          <a:chOff x="0" y="0"/>
          <a:chExt cx="0" cy="0"/>
        </a:xfrm>
      </p:grpSpPr>
      <p:sp>
        <p:nvSpPr>
          <p:cNvPr id="1093" name="Google Shape;1093;p24"/>
          <p:cNvSpPr txBox="1">
            <a:spLocks noGrp="1"/>
          </p:cNvSpPr>
          <p:nvPr>
            <p:ph type="title"/>
          </p:nvPr>
        </p:nvSpPr>
        <p:spPr>
          <a:xfrm>
            <a:off x="1621275" y="1397525"/>
            <a:ext cx="4017000" cy="7494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94" name="Google Shape;1094;p24"/>
          <p:cNvSpPr txBox="1">
            <a:spLocks noGrp="1"/>
          </p:cNvSpPr>
          <p:nvPr>
            <p:ph type="subTitle" idx="1"/>
          </p:nvPr>
        </p:nvSpPr>
        <p:spPr>
          <a:xfrm>
            <a:off x="1621275" y="2310675"/>
            <a:ext cx="4017000" cy="15519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5"/>
        <p:cNvGrpSpPr/>
        <p:nvPr/>
      </p:nvGrpSpPr>
      <p:grpSpPr>
        <a:xfrm>
          <a:off x="0" y="0"/>
          <a:ext cx="0" cy="0"/>
          <a:chOff x="0" y="0"/>
          <a:chExt cx="0" cy="0"/>
        </a:xfrm>
      </p:grpSpPr>
      <p:sp>
        <p:nvSpPr>
          <p:cNvPr id="1096" name="Google Shape;1096;p25"/>
          <p:cNvSpPr>
            <a:spLocks noGrp="1"/>
          </p:cNvSpPr>
          <p:nvPr>
            <p:ph type="pic" idx="2"/>
          </p:nvPr>
        </p:nvSpPr>
        <p:spPr>
          <a:xfrm>
            <a:off x="-39700" y="-43300"/>
            <a:ext cx="9308400" cy="5238900"/>
          </a:xfrm>
          <a:prstGeom prst="rect">
            <a:avLst/>
          </a:prstGeom>
          <a:noFill/>
          <a:ln>
            <a:noFill/>
          </a:ln>
        </p:spPr>
      </p:sp>
      <p:sp>
        <p:nvSpPr>
          <p:cNvPr id="1097" name="Google Shape;1097;p25"/>
          <p:cNvSpPr txBox="1">
            <a:spLocks noGrp="1"/>
          </p:cNvSpPr>
          <p:nvPr>
            <p:ph type="body" idx="1"/>
          </p:nvPr>
        </p:nvSpPr>
        <p:spPr>
          <a:xfrm>
            <a:off x="713250" y="4012725"/>
            <a:ext cx="7717500" cy="595800"/>
          </a:xfrm>
          <a:prstGeom prst="rect">
            <a:avLst/>
          </a:prstGeom>
          <a:solidFill>
            <a:schemeClr val="lt1"/>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2800" b="1">
                <a:latin typeface="Hanken Grotesk"/>
                <a:ea typeface="Hanken Grotesk"/>
                <a:cs typeface="Hanken Grotesk"/>
                <a:sym typeface="Hanken Grotesk"/>
              </a:defRPr>
            </a:lvl1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8"/>
        <p:cNvGrpSpPr/>
        <p:nvPr/>
      </p:nvGrpSpPr>
      <p:grpSpPr>
        <a:xfrm>
          <a:off x="0" y="0"/>
          <a:ext cx="0" cy="0"/>
          <a:chOff x="0" y="0"/>
          <a:chExt cx="0" cy="0"/>
        </a:xfrm>
      </p:grpSpPr>
      <p:sp>
        <p:nvSpPr>
          <p:cNvPr id="1099" name="Google Shape;1099;p26"/>
          <p:cNvSpPr txBox="1">
            <a:spLocks noGrp="1"/>
          </p:cNvSpPr>
          <p:nvPr>
            <p:ph type="title" hasCustomPrompt="1"/>
          </p:nvPr>
        </p:nvSpPr>
        <p:spPr>
          <a:xfrm>
            <a:off x="1566450" y="1364775"/>
            <a:ext cx="6011100" cy="1511700"/>
          </a:xfrm>
          <a:prstGeom prst="rect">
            <a:avLst/>
          </a:prstGeom>
          <a:noFill/>
        </p:spPr>
        <p:txBody>
          <a:bodyPr spcFirstLastPara="1" wrap="square" lIns="91425" tIns="91425" rIns="91425" bIns="91425" anchor="b" anchorCtr="0">
            <a:noAutofit/>
          </a:bodyPr>
          <a:lstStyle>
            <a:lvl1pPr lvl="0" algn="ctr">
              <a:lnSpc>
                <a:spcPct val="115000"/>
              </a:lnSpc>
              <a:spcBef>
                <a:spcPts val="0"/>
              </a:spcBef>
              <a:spcAft>
                <a:spcPts val="0"/>
              </a:spcAft>
              <a:buSzPts val="12000"/>
              <a:buNone/>
              <a:defRPr sz="7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0" name="Google Shape;1100;p26"/>
          <p:cNvSpPr txBox="1">
            <a:spLocks noGrp="1"/>
          </p:cNvSpPr>
          <p:nvPr>
            <p:ph type="body" idx="1"/>
          </p:nvPr>
        </p:nvSpPr>
        <p:spPr>
          <a:xfrm>
            <a:off x="2334900" y="3083275"/>
            <a:ext cx="4474200" cy="451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1" name="Google Shape;1101;p26"/>
          <p:cNvSpPr/>
          <p:nvPr/>
        </p:nvSpPr>
        <p:spPr>
          <a:xfrm>
            <a:off x="7475925" y="-48405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102" name="Google Shape;1102;p26"/>
          <p:cNvGrpSpPr/>
          <p:nvPr/>
        </p:nvGrpSpPr>
        <p:grpSpPr>
          <a:xfrm>
            <a:off x="159584" y="479391"/>
            <a:ext cx="704185" cy="184398"/>
            <a:chOff x="1365250" y="1915800"/>
            <a:chExt cx="232750" cy="60950"/>
          </a:xfrm>
        </p:grpSpPr>
        <p:sp>
          <p:nvSpPr>
            <p:cNvPr id="1103" name="Google Shape;1103;p26"/>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26"/>
          <p:cNvGrpSpPr/>
          <p:nvPr/>
        </p:nvGrpSpPr>
        <p:grpSpPr>
          <a:xfrm>
            <a:off x="8193234" y="229591"/>
            <a:ext cx="704185" cy="184398"/>
            <a:chOff x="1365250" y="1915800"/>
            <a:chExt cx="232750" cy="60950"/>
          </a:xfrm>
        </p:grpSpPr>
        <p:sp>
          <p:nvSpPr>
            <p:cNvPr id="1110" name="Google Shape;1110;p26"/>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26"/>
          <p:cNvGrpSpPr/>
          <p:nvPr/>
        </p:nvGrpSpPr>
        <p:grpSpPr>
          <a:xfrm>
            <a:off x="863805" y="-542457"/>
            <a:ext cx="1338691" cy="1282667"/>
            <a:chOff x="773650" y="3990800"/>
            <a:chExt cx="1053175" cy="1009100"/>
          </a:xfrm>
        </p:grpSpPr>
        <p:sp>
          <p:nvSpPr>
            <p:cNvPr id="1117" name="Google Shape;1117;p26"/>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6"/>
          <p:cNvGrpSpPr/>
          <p:nvPr/>
        </p:nvGrpSpPr>
        <p:grpSpPr>
          <a:xfrm>
            <a:off x="7068438" y="4063800"/>
            <a:ext cx="2349881" cy="2062278"/>
            <a:chOff x="6057275" y="-929775"/>
            <a:chExt cx="2349881" cy="2062278"/>
          </a:xfrm>
        </p:grpSpPr>
        <p:sp>
          <p:nvSpPr>
            <p:cNvPr id="1121" name="Google Shape;1121;p26"/>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26"/>
          <p:cNvGrpSpPr/>
          <p:nvPr/>
        </p:nvGrpSpPr>
        <p:grpSpPr>
          <a:xfrm>
            <a:off x="-546875" y="3918525"/>
            <a:ext cx="1818629" cy="1818629"/>
            <a:chOff x="-637600" y="4204225"/>
            <a:chExt cx="1818629" cy="1818629"/>
          </a:xfrm>
        </p:grpSpPr>
        <p:sp>
          <p:nvSpPr>
            <p:cNvPr id="1125" name="Google Shape;1125;p26"/>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26"/>
          <p:cNvGrpSpPr/>
          <p:nvPr/>
        </p:nvGrpSpPr>
        <p:grpSpPr>
          <a:xfrm>
            <a:off x="6293913" y="4710488"/>
            <a:ext cx="398301" cy="234701"/>
            <a:chOff x="218925" y="1040850"/>
            <a:chExt cx="398301" cy="234701"/>
          </a:xfrm>
        </p:grpSpPr>
        <p:sp>
          <p:nvSpPr>
            <p:cNvPr id="1128" name="Google Shape;1128;p26"/>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1131"/>
        <p:cNvGrpSpPr/>
        <p:nvPr/>
      </p:nvGrpSpPr>
      <p:grpSpPr>
        <a:xfrm>
          <a:off x="0" y="0"/>
          <a:ext cx="0" cy="0"/>
          <a:chOff x="0" y="0"/>
          <a:chExt cx="0" cy="0"/>
        </a:xfrm>
      </p:grpSpPr>
      <p:sp>
        <p:nvSpPr>
          <p:cNvPr id="1132" name="Google Shape;1132;p28"/>
          <p:cNvSpPr txBox="1">
            <a:spLocks noGrp="1"/>
          </p:cNvSpPr>
          <p:nvPr>
            <p:ph type="title" hasCustomPrompt="1"/>
          </p:nvPr>
        </p:nvSpPr>
        <p:spPr>
          <a:xfrm flipH="1">
            <a:off x="713250" y="1583398"/>
            <a:ext cx="830400" cy="73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33" name="Google Shape;1133;p28"/>
          <p:cNvSpPr txBox="1">
            <a:spLocks noGrp="1"/>
          </p:cNvSpPr>
          <p:nvPr>
            <p:ph type="subTitle" idx="1"/>
          </p:nvPr>
        </p:nvSpPr>
        <p:spPr>
          <a:xfrm flipH="1">
            <a:off x="1636624" y="1583400"/>
            <a:ext cx="2783400" cy="371400"/>
          </a:xfrm>
          <a:prstGeom prst="rect">
            <a:avLst/>
          </a:prstGeom>
          <a:ln>
            <a:noFill/>
          </a:ln>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134" name="Google Shape;1134;p28"/>
          <p:cNvSpPr txBox="1">
            <a:spLocks noGrp="1"/>
          </p:cNvSpPr>
          <p:nvPr>
            <p:ph type="subTitle" idx="2"/>
          </p:nvPr>
        </p:nvSpPr>
        <p:spPr>
          <a:xfrm flipH="1">
            <a:off x="1636625" y="1906998"/>
            <a:ext cx="2783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135" name="Google Shape;1135;p28"/>
          <p:cNvSpPr txBox="1">
            <a:spLocks noGrp="1"/>
          </p:cNvSpPr>
          <p:nvPr>
            <p:ph type="title" idx="3" hasCustomPrompt="1"/>
          </p:nvPr>
        </p:nvSpPr>
        <p:spPr>
          <a:xfrm flipH="1">
            <a:off x="713250" y="3068523"/>
            <a:ext cx="830400" cy="73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36" name="Google Shape;1136;p28"/>
          <p:cNvSpPr txBox="1">
            <a:spLocks noGrp="1"/>
          </p:cNvSpPr>
          <p:nvPr>
            <p:ph type="subTitle" idx="4"/>
          </p:nvPr>
        </p:nvSpPr>
        <p:spPr>
          <a:xfrm flipH="1">
            <a:off x="1636624" y="3066029"/>
            <a:ext cx="2783400" cy="371400"/>
          </a:xfrm>
          <a:prstGeom prst="rect">
            <a:avLst/>
          </a:prstGeom>
          <a:ln>
            <a:noFill/>
          </a:ln>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137" name="Google Shape;1137;p28"/>
          <p:cNvSpPr txBox="1">
            <a:spLocks noGrp="1"/>
          </p:cNvSpPr>
          <p:nvPr>
            <p:ph type="subTitle" idx="5"/>
          </p:nvPr>
        </p:nvSpPr>
        <p:spPr>
          <a:xfrm flipH="1">
            <a:off x="1636625" y="3371978"/>
            <a:ext cx="2783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138" name="Google Shape;1138;p28"/>
          <p:cNvSpPr txBox="1">
            <a:spLocks noGrp="1"/>
          </p:cNvSpPr>
          <p:nvPr>
            <p:ph type="title" idx="6" hasCustomPrompt="1"/>
          </p:nvPr>
        </p:nvSpPr>
        <p:spPr>
          <a:xfrm>
            <a:off x="4714475" y="1583398"/>
            <a:ext cx="830400" cy="73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39" name="Google Shape;1139;p28"/>
          <p:cNvSpPr txBox="1">
            <a:spLocks noGrp="1"/>
          </p:cNvSpPr>
          <p:nvPr>
            <p:ph type="subTitle" idx="7"/>
          </p:nvPr>
        </p:nvSpPr>
        <p:spPr>
          <a:xfrm>
            <a:off x="5647325" y="1583400"/>
            <a:ext cx="2783400" cy="371400"/>
          </a:xfrm>
          <a:prstGeom prst="rect">
            <a:avLst/>
          </a:prstGeom>
          <a:ln>
            <a:noFill/>
          </a:ln>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140" name="Google Shape;1140;p28"/>
          <p:cNvSpPr txBox="1">
            <a:spLocks noGrp="1"/>
          </p:cNvSpPr>
          <p:nvPr>
            <p:ph type="subTitle" idx="8"/>
          </p:nvPr>
        </p:nvSpPr>
        <p:spPr>
          <a:xfrm>
            <a:off x="5647355" y="1906998"/>
            <a:ext cx="2783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141" name="Google Shape;1141;p28"/>
          <p:cNvSpPr txBox="1">
            <a:spLocks noGrp="1"/>
          </p:cNvSpPr>
          <p:nvPr>
            <p:ph type="title" idx="9" hasCustomPrompt="1"/>
          </p:nvPr>
        </p:nvSpPr>
        <p:spPr>
          <a:xfrm>
            <a:off x="4714475" y="3068523"/>
            <a:ext cx="830400" cy="73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42" name="Google Shape;1142;p28"/>
          <p:cNvSpPr txBox="1">
            <a:spLocks noGrp="1"/>
          </p:cNvSpPr>
          <p:nvPr>
            <p:ph type="subTitle" idx="13"/>
          </p:nvPr>
        </p:nvSpPr>
        <p:spPr>
          <a:xfrm>
            <a:off x="5647354" y="3066026"/>
            <a:ext cx="2783400" cy="371400"/>
          </a:xfrm>
          <a:prstGeom prst="rect">
            <a:avLst/>
          </a:prstGeom>
          <a:ln>
            <a:noFill/>
          </a:ln>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143" name="Google Shape;1143;p28"/>
          <p:cNvSpPr txBox="1">
            <a:spLocks noGrp="1"/>
          </p:cNvSpPr>
          <p:nvPr>
            <p:ph type="subTitle" idx="14"/>
          </p:nvPr>
        </p:nvSpPr>
        <p:spPr>
          <a:xfrm>
            <a:off x="5647355" y="3371978"/>
            <a:ext cx="2783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144" name="Google Shape;1144;p28"/>
          <p:cNvSpPr txBox="1">
            <a:spLocks noGrp="1"/>
          </p:cNvSpPr>
          <p:nvPr>
            <p:ph type="title" idx="15"/>
          </p:nvPr>
        </p:nvSpPr>
        <p:spPr>
          <a:xfrm>
            <a:off x="713250" y="539500"/>
            <a:ext cx="7717500" cy="557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3500"/>
              <a:buFont typeface="Abhaya Libre"/>
              <a:buNone/>
              <a:defRPr/>
            </a:lvl1pPr>
            <a:lvl2pPr lvl="1">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grpSp>
        <p:nvGrpSpPr>
          <p:cNvPr id="1145" name="Google Shape;1145;p28"/>
          <p:cNvGrpSpPr/>
          <p:nvPr/>
        </p:nvGrpSpPr>
        <p:grpSpPr>
          <a:xfrm>
            <a:off x="7087200" y="4428150"/>
            <a:ext cx="2349881" cy="2062278"/>
            <a:chOff x="6057275" y="-929775"/>
            <a:chExt cx="2349881" cy="2062278"/>
          </a:xfrm>
        </p:grpSpPr>
        <p:sp>
          <p:nvSpPr>
            <p:cNvPr id="1146" name="Google Shape;1146;p28"/>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8"/>
          <p:cNvGrpSpPr/>
          <p:nvPr/>
        </p:nvGrpSpPr>
        <p:grpSpPr>
          <a:xfrm>
            <a:off x="4420025" y="-1112475"/>
            <a:ext cx="1818629" cy="1818629"/>
            <a:chOff x="-637600" y="4204225"/>
            <a:chExt cx="1818629" cy="1818629"/>
          </a:xfrm>
        </p:grpSpPr>
        <p:sp>
          <p:nvSpPr>
            <p:cNvPr id="1150" name="Google Shape;1150;p28"/>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28"/>
          <p:cNvSpPr/>
          <p:nvPr/>
        </p:nvSpPr>
        <p:spPr>
          <a:xfrm>
            <a:off x="3305525" y="460857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153" name="Google Shape;1153;p28"/>
          <p:cNvGrpSpPr/>
          <p:nvPr/>
        </p:nvGrpSpPr>
        <p:grpSpPr>
          <a:xfrm>
            <a:off x="7990134" y="447291"/>
            <a:ext cx="704185" cy="184398"/>
            <a:chOff x="1365250" y="1915800"/>
            <a:chExt cx="232750" cy="60950"/>
          </a:xfrm>
        </p:grpSpPr>
        <p:sp>
          <p:nvSpPr>
            <p:cNvPr id="1154" name="Google Shape;1154;p28"/>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28"/>
          <p:cNvSpPr/>
          <p:nvPr/>
        </p:nvSpPr>
        <p:spPr>
          <a:xfrm>
            <a:off x="3251587" y="48369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307925" y="42815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528850" y="460857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694975" y="-62065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164" name="Google Shape;1164;p28"/>
          <p:cNvGrpSpPr/>
          <p:nvPr/>
        </p:nvGrpSpPr>
        <p:grpSpPr>
          <a:xfrm>
            <a:off x="-149812" y="4811800"/>
            <a:ext cx="398301" cy="234701"/>
            <a:chOff x="218925" y="1040850"/>
            <a:chExt cx="398301" cy="234701"/>
          </a:xfrm>
        </p:grpSpPr>
        <p:sp>
          <p:nvSpPr>
            <p:cNvPr id="1165" name="Google Shape;1165;p28"/>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8"/>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uhhh">
  <p:cSld name="CUSTOM_26_1_1">
    <p:spTree>
      <p:nvGrpSpPr>
        <p:cNvPr id="1" name="Shape 1167"/>
        <p:cNvGrpSpPr/>
        <p:nvPr/>
      </p:nvGrpSpPr>
      <p:grpSpPr>
        <a:xfrm>
          <a:off x="0" y="0"/>
          <a:ext cx="0" cy="0"/>
          <a:chOff x="0" y="0"/>
          <a:chExt cx="0" cy="0"/>
        </a:xfrm>
      </p:grpSpPr>
      <p:grpSp>
        <p:nvGrpSpPr>
          <p:cNvPr id="1168" name="Google Shape;1168;p29"/>
          <p:cNvGrpSpPr/>
          <p:nvPr/>
        </p:nvGrpSpPr>
        <p:grpSpPr>
          <a:xfrm>
            <a:off x="7315784" y="4504183"/>
            <a:ext cx="2349881" cy="2062278"/>
            <a:chOff x="6057275" y="-929775"/>
            <a:chExt cx="2349881" cy="2062278"/>
          </a:xfrm>
        </p:grpSpPr>
        <p:sp>
          <p:nvSpPr>
            <p:cNvPr id="1169" name="Google Shape;1169;p29"/>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9"/>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29"/>
          <p:cNvGrpSpPr/>
          <p:nvPr/>
        </p:nvGrpSpPr>
        <p:grpSpPr>
          <a:xfrm>
            <a:off x="6020225" y="-1493475"/>
            <a:ext cx="1818629" cy="1818629"/>
            <a:chOff x="-637600" y="4204225"/>
            <a:chExt cx="1818629" cy="1818629"/>
          </a:xfrm>
        </p:grpSpPr>
        <p:sp>
          <p:nvSpPr>
            <p:cNvPr id="1173" name="Google Shape;1173;p29"/>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29"/>
          <p:cNvSpPr/>
          <p:nvPr/>
        </p:nvSpPr>
        <p:spPr>
          <a:xfrm>
            <a:off x="486125" y="460857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176" name="Google Shape;1176;p29"/>
          <p:cNvGrpSpPr/>
          <p:nvPr/>
        </p:nvGrpSpPr>
        <p:grpSpPr>
          <a:xfrm>
            <a:off x="7990134" y="447291"/>
            <a:ext cx="704185" cy="184398"/>
            <a:chOff x="1365250" y="1915800"/>
            <a:chExt cx="232750" cy="60950"/>
          </a:xfrm>
        </p:grpSpPr>
        <p:sp>
          <p:nvSpPr>
            <p:cNvPr id="1177" name="Google Shape;1177;p29"/>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29"/>
          <p:cNvSpPr/>
          <p:nvPr/>
        </p:nvSpPr>
        <p:spPr>
          <a:xfrm>
            <a:off x="432188" y="48369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a:off x="8393746" y="44339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a:off x="1759427" y="4891590"/>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a:off x="-694975" y="-62065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187" name="Google Shape;1187;p29"/>
          <p:cNvGrpSpPr/>
          <p:nvPr/>
        </p:nvGrpSpPr>
        <p:grpSpPr>
          <a:xfrm>
            <a:off x="-72060" y="688240"/>
            <a:ext cx="398301" cy="234701"/>
            <a:chOff x="218925" y="1040850"/>
            <a:chExt cx="398301" cy="234701"/>
          </a:xfrm>
        </p:grpSpPr>
        <p:sp>
          <p:nvSpPr>
            <p:cNvPr id="1188" name="Google Shape;1188;p29"/>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23_1_2_2">
    <p:spTree>
      <p:nvGrpSpPr>
        <p:cNvPr id="1" name="Shape 1190"/>
        <p:cNvGrpSpPr/>
        <p:nvPr/>
      </p:nvGrpSpPr>
      <p:grpSpPr>
        <a:xfrm>
          <a:off x="0" y="0"/>
          <a:ext cx="0" cy="0"/>
          <a:chOff x="0" y="0"/>
          <a:chExt cx="0" cy="0"/>
        </a:xfrm>
      </p:grpSpPr>
      <p:sp>
        <p:nvSpPr>
          <p:cNvPr id="1191" name="Google Shape;1191;p30"/>
          <p:cNvSpPr txBox="1">
            <a:spLocks noGrp="1"/>
          </p:cNvSpPr>
          <p:nvPr>
            <p:ph type="subTitle" idx="1"/>
          </p:nvPr>
        </p:nvSpPr>
        <p:spPr>
          <a:xfrm>
            <a:off x="4712356" y="1903475"/>
            <a:ext cx="2540400" cy="48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192" name="Google Shape;1192;p30"/>
          <p:cNvSpPr txBox="1">
            <a:spLocks noGrp="1"/>
          </p:cNvSpPr>
          <p:nvPr>
            <p:ph type="subTitle" idx="2"/>
          </p:nvPr>
        </p:nvSpPr>
        <p:spPr>
          <a:xfrm>
            <a:off x="4712350" y="2321677"/>
            <a:ext cx="2540400" cy="12351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193" name="Google Shape;1193;p30"/>
          <p:cNvSpPr txBox="1">
            <a:spLocks noGrp="1"/>
          </p:cNvSpPr>
          <p:nvPr>
            <p:ph type="subTitle" idx="3"/>
          </p:nvPr>
        </p:nvSpPr>
        <p:spPr>
          <a:xfrm>
            <a:off x="1477875" y="1903475"/>
            <a:ext cx="2540400" cy="48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194" name="Google Shape;1194;p30"/>
          <p:cNvSpPr txBox="1">
            <a:spLocks noGrp="1"/>
          </p:cNvSpPr>
          <p:nvPr>
            <p:ph type="subTitle" idx="4"/>
          </p:nvPr>
        </p:nvSpPr>
        <p:spPr>
          <a:xfrm>
            <a:off x="1477875" y="2321225"/>
            <a:ext cx="2540400" cy="12351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195" name="Google Shape;1195;p30"/>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spcBef>
                <a:spcPts val="0"/>
              </a:spcBef>
              <a:spcAft>
                <a:spcPts val="0"/>
              </a:spcAft>
              <a:buSzPts val="3500"/>
              <a:buFont typeface="Abhaya Libre"/>
              <a:buNone/>
              <a:defRPr/>
            </a:lvl1pPr>
            <a:lvl2pPr lvl="1">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grpSp>
        <p:nvGrpSpPr>
          <p:cNvPr id="1196" name="Google Shape;1196;p30"/>
          <p:cNvGrpSpPr/>
          <p:nvPr/>
        </p:nvGrpSpPr>
        <p:grpSpPr>
          <a:xfrm flipH="1">
            <a:off x="-597450" y="4033350"/>
            <a:ext cx="2349881" cy="2062278"/>
            <a:chOff x="6057275" y="-929775"/>
            <a:chExt cx="2349881" cy="2062278"/>
          </a:xfrm>
        </p:grpSpPr>
        <p:sp>
          <p:nvSpPr>
            <p:cNvPr id="1197" name="Google Shape;1197;p30"/>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0"/>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0"/>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30"/>
          <p:cNvSpPr/>
          <p:nvPr/>
        </p:nvSpPr>
        <p:spPr>
          <a:xfrm>
            <a:off x="5051525" y="45752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201" name="Google Shape;1201;p30"/>
          <p:cNvGrpSpPr/>
          <p:nvPr/>
        </p:nvGrpSpPr>
        <p:grpSpPr>
          <a:xfrm>
            <a:off x="-1025962" y="-506400"/>
            <a:ext cx="1818629" cy="1818629"/>
            <a:chOff x="-637600" y="4204225"/>
            <a:chExt cx="1818629" cy="1818629"/>
          </a:xfrm>
        </p:grpSpPr>
        <p:sp>
          <p:nvSpPr>
            <p:cNvPr id="1202" name="Google Shape;1202;p30"/>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0"/>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30"/>
          <p:cNvGrpSpPr/>
          <p:nvPr/>
        </p:nvGrpSpPr>
        <p:grpSpPr>
          <a:xfrm>
            <a:off x="8210650" y="4115725"/>
            <a:ext cx="796100" cy="633050"/>
            <a:chOff x="5898025" y="1440475"/>
            <a:chExt cx="796100" cy="633050"/>
          </a:xfrm>
        </p:grpSpPr>
        <p:sp>
          <p:nvSpPr>
            <p:cNvPr id="1205" name="Google Shape;1205;p30"/>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0"/>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0"/>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0"/>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0"/>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0"/>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0"/>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30"/>
          <p:cNvSpPr/>
          <p:nvPr/>
        </p:nvSpPr>
        <p:spPr>
          <a:xfrm>
            <a:off x="1508625" y="480420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30"/>
          <p:cNvGrpSpPr/>
          <p:nvPr/>
        </p:nvGrpSpPr>
        <p:grpSpPr>
          <a:xfrm>
            <a:off x="5950609" y="4804191"/>
            <a:ext cx="704185" cy="184398"/>
            <a:chOff x="1365250" y="1915800"/>
            <a:chExt cx="232750" cy="60950"/>
          </a:xfrm>
        </p:grpSpPr>
        <p:sp>
          <p:nvSpPr>
            <p:cNvPr id="1214" name="Google Shape;1214;p30"/>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0"/>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0"/>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0"/>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0"/>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0"/>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30"/>
          <p:cNvSpPr/>
          <p:nvPr/>
        </p:nvSpPr>
        <p:spPr>
          <a:xfrm>
            <a:off x="8598513" y="5395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30"/>
          <p:cNvGrpSpPr/>
          <p:nvPr/>
        </p:nvGrpSpPr>
        <p:grpSpPr>
          <a:xfrm>
            <a:off x="8070400" y="195625"/>
            <a:ext cx="398301" cy="234701"/>
            <a:chOff x="218925" y="1040850"/>
            <a:chExt cx="398301" cy="234701"/>
          </a:xfrm>
        </p:grpSpPr>
        <p:sp>
          <p:nvSpPr>
            <p:cNvPr id="1222" name="Google Shape;1222;p30"/>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0"/>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1">
  <p:cSld name="CUSTOM_23_1_2_2_1">
    <p:spTree>
      <p:nvGrpSpPr>
        <p:cNvPr id="1" name="Shape 1224"/>
        <p:cNvGrpSpPr/>
        <p:nvPr/>
      </p:nvGrpSpPr>
      <p:grpSpPr>
        <a:xfrm>
          <a:off x="0" y="0"/>
          <a:ext cx="0" cy="0"/>
          <a:chOff x="0" y="0"/>
          <a:chExt cx="0" cy="0"/>
        </a:xfrm>
      </p:grpSpPr>
      <p:sp>
        <p:nvSpPr>
          <p:cNvPr id="1225" name="Google Shape;1225;p31"/>
          <p:cNvSpPr txBox="1">
            <a:spLocks noGrp="1"/>
          </p:cNvSpPr>
          <p:nvPr>
            <p:ph type="subTitle" idx="1"/>
          </p:nvPr>
        </p:nvSpPr>
        <p:spPr>
          <a:xfrm>
            <a:off x="4712356" y="1903475"/>
            <a:ext cx="2540400" cy="48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226" name="Google Shape;1226;p31"/>
          <p:cNvSpPr txBox="1">
            <a:spLocks noGrp="1"/>
          </p:cNvSpPr>
          <p:nvPr>
            <p:ph type="subTitle" idx="2"/>
          </p:nvPr>
        </p:nvSpPr>
        <p:spPr>
          <a:xfrm>
            <a:off x="4712350" y="2321677"/>
            <a:ext cx="2540400" cy="12351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227" name="Google Shape;1227;p31"/>
          <p:cNvSpPr txBox="1">
            <a:spLocks noGrp="1"/>
          </p:cNvSpPr>
          <p:nvPr>
            <p:ph type="subTitle" idx="3"/>
          </p:nvPr>
        </p:nvSpPr>
        <p:spPr>
          <a:xfrm>
            <a:off x="1477875" y="1903475"/>
            <a:ext cx="2540400" cy="48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228" name="Google Shape;1228;p31"/>
          <p:cNvSpPr txBox="1">
            <a:spLocks noGrp="1"/>
          </p:cNvSpPr>
          <p:nvPr>
            <p:ph type="subTitle" idx="4"/>
          </p:nvPr>
        </p:nvSpPr>
        <p:spPr>
          <a:xfrm>
            <a:off x="1477875" y="2321225"/>
            <a:ext cx="2540400" cy="12351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229" name="Google Shape;1229;p31"/>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spcBef>
                <a:spcPts val="0"/>
              </a:spcBef>
              <a:spcAft>
                <a:spcPts val="0"/>
              </a:spcAft>
              <a:buSzPts val="3500"/>
              <a:buFont typeface="Abhaya Libre"/>
              <a:buNone/>
              <a:defRPr/>
            </a:lvl1pPr>
            <a:lvl2pPr lvl="1">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grpSp>
        <p:nvGrpSpPr>
          <p:cNvPr id="1230" name="Google Shape;1230;p31"/>
          <p:cNvGrpSpPr/>
          <p:nvPr/>
        </p:nvGrpSpPr>
        <p:grpSpPr>
          <a:xfrm flipH="1">
            <a:off x="-774662" y="4491225"/>
            <a:ext cx="2349881" cy="2062278"/>
            <a:chOff x="6057275" y="-929775"/>
            <a:chExt cx="2349881" cy="2062278"/>
          </a:xfrm>
        </p:grpSpPr>
        <p:sp>
          <p:nvSpPr>
            <p:cNvPr id="1231" name="Google Shape;1231;p31"/>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31"/>
          <p:cNvSpPr/>
          <p:nvPr/>
        </p:nvSpPr>
        <p:spPr>
          <a:xfrm>
            <a:off x="7403475" y="-38515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235" name="Google Shape;1235;p31"/>
          <p:cNvGrpSpPr/>
          <p:nvPr/>
        </p:nvGrpSpPr>
        <p:grpSpPr>
          <a:xfrm>
            <a:off x="-12" y="-1211100"/>
            <a:ext cx="1818629" cy="1818629"/>
            <a:chOff x="-637600" y="4204225"/>
            <a:chExt cx="1818629" cy="1818629"/>
          </a:xfrm>
        </p:grpSpPr>
        <p:sp>
          <p:nvSpPr>
            <p:cNvPr id="1236" name="Google Shape;1236;p31"/>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31"/>
          <p:cNvGrpSpPr/>
          <p:nvPr/>
        </p:nvGrpSpPr>
        <p:grpSpPr>
          <a:xfrm>
            <a:off x="8210650" y="4366150"/>
            <a:ext cx="796100" cy="633050"/>
            <a:chOff x="5898025" y="1440475"/>
            <a:chExt cx="796100" cy="633050"/>
          </a:xfrm>
        </p:grpSpPr>
        <p:sp>
          <p:nvSpPr>
            <p:cNvPr id="1239" name="Google Shape;1239;p31"/>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31"/>
          <p:cNvSpPr/>
          <p:nvPr/>
        </p:nvSpPr>
        <p:spPr>
          <a:xfrm>
            <a:off x="208988" y="46497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31"/>
          <p:cNvGrpSpPr/>
          <p:nvPr/>
        </p:nvGrpSpPr>
        <p:grpSpPr>
          <a:xfrm>
            <a:off x="8302559" y="211216"/>
            <a:ext cx="704185" cy="184398"/>
            <a:chOff x="1365250" y="1915800"/>
            <a:chExt cx="232750" cy="60950"/>
          </a:xfrm>
        </p:grpSpPr>
        <p:sp>
          <p:nvSpPr>
            <p:cNvPr id="1248" name="Google Shape;1248;p31"/>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31"/>
          <p:cNvSpPr/>
          <p:nvPr/>
        </p:nvSpPr>
        <p:spPr>
          <a:xfrm>
            <a:off x="208988" y="42448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31"/>
          <p:cNvGrpSpPr/>
          <p:nvPr/>
        </p:nvGrpSpPr>
        <p:grpSpPr>
          <a:xfrm>
            <a:off x="7580550" y="4715600"/>
            <a:ext cx="398301" cy="234701"/>
            <a:chOff x="218925" y="1040850"/>
            <a:chExt cx="398301" cy="234701"/>
          </a:xfrm>
        </p:grpSpPr>
        <p:sp>
          <p:nvSpPr>
            <p:cNvPr id="1256" name="Google Shape;1256;p31"/>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1258"/>
        <p:cNvGrpSpPr/>
        <p:nvPr/>
      </p:nvGrpSpPr>
      <p:grpSpPr>
        <a:xfrm>
          <a:off x="0" y="0"/>
          <a:ext cx="0" cy="0"/>
          <a:chOff x="0" y="0"/>
          <a:chExt cx="0" cy="0"/>
        </a:xfrm>
      </p:grpSpPr>
      <p:sp>
        <p:nvSpPr>
          <p:cNvPr id="1259" name="Google Shape;1259;p32"/>
          <p:cNvSpPr>
            <a:spLocks noGrp="1"/>
          </p:cNvSpPr>
          <p:nvPr>
            <p:ph type="pic" idx="2"/>
          </p:nvPr>
        </p:nvSpPr>
        <p:spPr>
          <a:xfrm>
            <a:off x="4194850" y="1611600"/>
            <a:ext cx="1267200" cy="2545800"/>
          </a:xfrm>
          <a:prstGeom prst="rect">
            <a:avLst/>
          </a:prstGeom>
          <a:noFill/>
          <a:ln>
            <a:noFill/>
          </a:ln>
        </p:spPr>
      </p:sp>
      <p:sp>
        <p:nvSpPr>
          <p:cNvPr id="1260" name="Google Shape;1260;p32"/>
          <p:cNvSpPr txBox="1">
            <a:spLocks noGrp="1"/>
          </p:cNvSpPr>
          <p:nvPr>
            <p:ph type="subTitle" idx="1"/>
          </p:nvPr>
        </p:nvSpPr>
        <p:spPr>
          <a:xfrm>
            <a:off x="1130652" y="2221496"/>
            <a:ext cx="2541600" cy="1076700"/>
          </a:xfrm>
          <a:prstGeom prst="rect">
            <a:avLst/>
          </a:prstGeom>
        </p:spPr>
        <p:txBody>
          <a:bodyPr spcFirstLastPara="1" wrap="square" lIns="91425" tIns="91425" rIns="91425" bIns="91425" anchor="t" anchorCtr="0">
            <a:noAutofit/>
          </a:bodyPr>
          <a:lstStyle>
            <a:lvl1pPr lvl="0" algn="r">
              <a:lnSpc>
                <a:spcPct val="115000"/>
              </a:lnSpc>
              <a:spcBef>
                <a:spcPts val="0"/>
              </a:spcBef>
              <a:spcAft>
                <a:spcPts val="0"/>
              </a:spcAft>
              <a:buNone/>
              <a:defRPr sz="1400"/>
            </a:lvl1pPr>
            <a:lvl2pPr lvl="1" algn="r">
              <a:lnSpc>
                <a:spcPct val="115000"/>
              </a:lnSpc>
              <a:spcBef>
                <a:spcPts val="0"/>
              </a:spcBef>
              <a:spcAft>
                <a:spcPts val="0"/>
              </a:spcAft>
              <a:buNone/>
              <a:defRPr sz="1400"/>
            </a:lvl2pPr>
            <a:lvl3pPr lvl="2" algn="r">
              <a:lnSpc>
                <a:spcPct val="115000"/>
              </a:lnSpc>
              <a:spcBef>
                <a:spcPts val="0"/>
              </a:spcBef>
              <a:spcAft>
                <a:spcPts val="0"/>
              </a:spcAft>
              <a:buNone/>
              <a:defRPr sz="1400"/>
            </a:lvl3pPr>
            <a:lvl4pPr lvl="3" algn="r">
              <a:lnSpc>
                <a:spcPct val="115000"/>
              </a:lnSpc>
              <a:spcBef>
                <a:spcPts val="0"/>
              </a:spcBef>
              <a:spcAft>
                <a:spcPts val="0"/>
              </a:spcAft>
              <a:buNone/>
              <a:defRPr sz="1400"/>
            </a:lvl4pPr>
            <a:lvl5pPr lvl="4" algn="r">
              <a:lnSpc>
                <a:spcPct val="115000"/>
              </a:lnSpc>
              <a:spcBef>
                <a:spcPts val="0"/>
              </a:spcBef>
              <a:spcAft>
                <a:spcPts val="0"/>
              </a:spcAft>
              <a:buNone/>
              <a:defRPr sz="1400"/>
            </a:lvl5pPr>
            <a:lvl6pPr lvl="5" algn="r">
              <a:lnSpc>
                <a:spcPct val="115000"/>
              </a:lnSpc>
              <a:spcBef>
                <a:spcPts val="0"/>
              </a:spcBef>
              <a:spcAft>
                <a:spcPts val="0"/>
              </a:spcAft>
              <a:buNone/>
              <a:defRPr sz="1400"/>
            </a:lvl6pPr>
            <a:lvl7pPr lvl="6" algn="r">
              <a:lnSpc>
                <a:spcPct val="115000"/>
              </a:lnSpc>
              <a:spcBef>
                <a:spcPts val="0"/>
              </a:spcBef>
              <a:spcAft>
                <a:spcPts val="0"/>
              </a:spcAft>
              <a:buNone/>
              <a:defRPr sz="1400"/>
            </a:lvl7pPr>
            <a:lvl8pPr lvl="7" algn="r">
              <a:lnSpc>
                <a:spcPct val="115000"/>
              </a:lnSpc>
              <a:spcBef>
                <a:spcPts val="0"/>
              </a:spcBef>
              <a:spcAft>
                <a:spcPts val="0"/>
              </a:spcAft>
              <a:buNone/>
              <a:defRPr sz="1400"/>
            </a:lvl8pPr>
            <a:lvl9pPr lvl="8" algn="r">
              <a:lnSpc>
                <a:spcPct val="115000"/>
              </a:lnSpc>
              <a:spcBef>
                <a:spcPts val="0"/>
              </a:spcBef>
              <a:spcAft>
                <a:spcPts val="0"/>
              </a:spcAft>
              <a:buNone/>
              <a:defRPr sz="1400"/>
            </a:lvl9pPr>
          </a:lstStyle>
          <a:p>
            <a:endParaRPr/>
          </a:p>
        </p:txBody>
      </p:sp>
      <p:sp>
        <p:nvSpPr>
          <p:cNvPr id="1261" name="Google Shape;1261;p32"/>
          <p:cNvSpPr txBox="1">
            <a:spLocks noGrp="1"/>
          </p:cNvSpPr>
          <p:nvPr>
            <p:ph type="title"/>
          </p:nvPr>
        </p:nvSpPr>
        <p:spPr>
          <a:xfrm>
            <a:off x="1130661" y="1559750"/>
            <a:ext cx="2541600" cy="595200"/>
          </a:xfrm>
          <a:prstGeom prst="rect">
            <a:avLst/>
          </a:prstGeom>
        </p:spPr>
        <p:txBody>
          <a:bodyPr spcFirstLastPara="1" wrap="square" lIns="91425" tIns="91425" rIns="91425" bIns="91425" anchor="ctr" anchorCtr="0">
            <a:noAutofit/>
          </a:bodyPr>
          <a:lstStyle>
            <a:lvl1pPr lvl="0" algn="r">
              <a:lnSpc>
                <a:spcPct val="115000"/>
              </a:lnSpc>
              <a:spcBef>
                <a:spcPts val="0"/>
              </a:spcBef>
              <a:spcAft>
                <a:spcPts val="0"/>
              </a:spcAft>
              <a:buSzPts val="2800"/>
              <a:buNone/>
              <a:defRPr/>
            </a:lvl1pPr>
            <a:lvl2pPr lvl="1">
              <a:spcBef>
                <a:spcPts val="0"/>
              </a:spcBef>
              <a:spcAft>
                <a:spcPts val="0"/>
              </a:spcAft>
              <a:buSzPts val="2800"/>
              <a:buFont typeface="Palanquin Dark"/>
              <a:buNone/>
              <a:defRPr>
                <a:latin typeface="Palanquin Dark"/>
                <a:ea typeface="Palanquin Dark"/>
                <a:cs typeface="Palanquin Dark"/>
                <a:sym typeface="Palanquin Dark"/>
              </a:defRPr>
            </a:lvl2pPr>
            <a:lvl3pPr lvl="2">
              <a:spcBef>
                <a:spcPts val="0"/>
              </a:spcBef>
              <a:spcAft>
                <a:spcPts val="0"/>
              </a:spcAft>
              <a:buSzPts val="2800"/>
              <a:buFont typeface="Palanquin Dark"/>
              <a:buNone/>
              <a:defRPr>
                <a:latin typeface="Palanquin Dark"/>
                <a:ea typeface="Palanquin Dark"/>
                <a:cs typeface="Palanquin Dark"/>
                <a:sym typeface="Palanquin Dark"/>
              </a:defRPr>
            </a:lvl3pPr>
            <a:lvl4pPr lvl="3">
              <a:spcBef>
                <a:spcPts val="0"/>
              </a:spcBef>
              <a:spcAft>
                <a:spcPts val="0"/>
              </a:spcAft>
              <a:buSzPts val="2800"/>
              <a:buFont typeface="Palanquin Dark"/>
              <a:buNone/>
              <a:defRPr>
                <a:latin typeface="Palanquin Dark"/>
                <a:ea typeface="Palanquin Dark"/>
                <a:cs typeface="Palanquin Dark"/>
                <a:sym typeface="Palanquin Dark"/>
              </a:defRPr>
            </a:lvl4pPr>
            <a:lvl5pPr lvl="4">
              <a:spcBef>
                <a:spcPts val="0"/>
              </a:spcBef>
              <a:spcAft>
                <a:spcPts val="0"/>
              </a:spcAft>
              <a:buSzPts val="2800"/>
              <a:buFont typeface="Palanquin Dark"/>
              <a:buNone/>
              <a:defRPr>
                <a:latin typeface="Palanquin Dark"/>
                <a:ea typeface="Palanquin Dark"/>
                <a:cs typeface="Palanquin Dark"/>
                <a:sym typeface="Palanquin Dark"/>
              </a:defRPr>
            </a:lvl5pPr>
            <a:lvl6pPr lvl="5">
              <a:spcBef>
                <a:spcPts val="0"/>
              </a:spcBef>
              <a:spcAft>
                <a:spcPts val="0"/>
              </a:spcAft>
              <a:buSzPts val="2800"/>
              <a:buFont typeface="Palanquin Dark"/>
              <a:buNone/>
              <a:defRPr>
                <a:latin typeface="Palanquin Dark"/>
                <a:ea typeface="Palanquin Dark"/>
                <a:cs typeface="Palanquin Dark"/>
                <a:sym typeface="Palanquin Dark"/>
              </a:defRPr>
            </a:lvl6pPr>
            <a:lvl7pPr lvl="6">
              <a:spcBef>
                <a:spcPts val="0"/>
              </a:spcBef>
              <a:spcAft>
                <a:spcPts val="0"/>
              </a:spcAft>
              <a:buSzPts val="2800"/>
              <a:buFont typeface="Palanquin Dark"/>
              <a:buNone/>
              <a:defRPr>
                <a:latin typeface="Palanquin Dark"/>
                <a:ea typeface="Palanquin Dark"/>
                <a:cs typeface="Palanquin Dark"/>
                <a:sym typeface="Palanquin Dark"/>
              </a:defRPr>
            </a:lvl7pPr>
            <a:lvl8pPr lvl="7">
              <a:spcBef>
                <a:spcPts val="0"/>
              </a:spcBef>
              <a:spcAft>
                <a:spcPts val="0"/>
              </a:spcAft>
              <a:buSzPts val="2800"/>
              <a:buFont typeface="Palanquin Dark"/>
              <a:buNone/>
              <a:defRPr>
                <a:latin typeface="Palanquin Dark"/>
                <a:ea typeface="Palanquin Dark"/>
                <a:cs typeface="Palanquin Dark"/>
                <a:sym typeface="Palanquin Dark"/>
              </a:defRPr>
            </a:lvl8pPr>
            <a:lvl9pPr lvl="8">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1262" name="Google Shape;1262;p32"/>
          <p:cNvSpPr>
            <a:spLocks noGrp="1"/>
          </p:cNvSpPr>
          <p:nvPr>
            <p:ph type="pic" idx="3"/>
          </p:nvPr>
        </p:nvSpPr>
        <p:spPr>
          <a:xfrm>
            <a:off x="4756950" y="1154550"/>
            <a:ext cx="3546900" cy="2118600"/>
          </a:xfrm>
          <a:prstGeom prst="rect">
            <a:avLst/>
          </a:prstGeom>
          <a:noFill/>
          <a:ln>
            <a:noFill/>
          </a:ln>
        </p:spPr>
      </p:sp>
      <p:grpSp>
        <p:nvGrpSpPr>
          <p:cNvPr id="1263" name="Google Shape;1263;p32"/>
          <p:cNvGrpSpPr/>
          <p:nvPr/>
        </p:nvGrpSpPr>
        <p:grpSpPr>
          <a:xfrm flipH="1">
            <a:off x="-894475" y="3692900"/>
            <a:ext cx="2349881" cy="2062278"/>
            <a:chOff x="6057275" y="-929775"/>
            <a:chExt cx="2349881" cy="2062278"/>
          </a:xfrm>
        </p:grpSpPr>
        <p:sp>
          <p:nvSpPr>
            <p:cNvPr id="1264" name="Google Shape;1264;p32"/>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32"/>
          <p:cNvGrpSpPr/>
          <p:nvPr/>
        </p:nvGrpSpPr>
        <p:grpSpPr>
          <a:xfrm>
            <a:off x="8303856" y="4354112"/>
            <a:ext cx="772188" cy="739872"/>
            <a:chOff x="773650" y="3990800"/>
            <a:chExt cx="1053175" cy="1009100"/>
          </a:xfrm>
        </p:grpSpPr>
        <p:sp>
          <p:nvSpPr>
            <p:cNvPr id="1268" name="Google Shape;1268;p32"/>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32"/>
          <p:cNvSpPr/>
          <p:nvPr/>
        </p:nvSpPr>
        <p:spPr>
          <a:xfrm>
            <a:off x="1586663" y="47412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7529800" y="49256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32"/>
          <p:cNvGrpSpPr/>
          <p:nvPr/>
        </p:nvGrpSpPr>
        <p:grpSpPr>
          <a:xfrm>
            <a:off x="7399559" y="207416"/>
            <a:ext cx="704185" cy="184398"/>
            <a:chOff x="1365250" y="1915800"/>
            <a:chExt cx="232750" cy="60950"/>
          </a:xfrm>
        </p:grpSpPr>
        <p:sp>
          <p:nvSpPr>
            <p:cNvPr id="1274" name="Google Shape;1274;p32"/>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32"/>
          <p:cNvGrpSpPr/>
          <p:nvPr/>
        </p:nvGrpSpPr>
        <p:grpSpPr>
          <a:xfrm>
            <a:off x="249650" y="-1040175"/>
            <a:ext cx="1818629" cy="1818629"/>
            <a:chOff x="-637600" y="4204225"/>
            <a:chExt cx="1818629" cy="1818629"/>
          </a:xfrm>
        </p:grpSpPr>
        <p:sp>
          <p:nvSpPr>
            <p:cNvPr id="1281" name="Google Shape;1281;p32"/>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32"/>
          <p:cNvSpPr/>
          <p:nvPr/>
        </p:nvSpPr>
        <p:spPr>
          <a:xfrm>
            <a:off x="405350" y="3918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3029200" y="3554825"/>
            <a:ext cx="4594500" cy="4023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None/>
              <a:defRPr sz="2200"/>
            </a:lvl1pPr>
            <a:lvl2pPr lvl="1" algn="r">
              <a:lnSpc>
                <a:spcPct val="115000"/>
              </a:lnSpc>
              <a:spcBef>
                <a:spcPts val="0"/>
              </a:spcBef>
              <a:spcAft>
                <a:spcPts val="0"/>
              </a:spcAft>
              <a:buNone/>
              <a:defRPr sz="2200"/>
            </a:lvl2pPr>
            <a:lvl3pPr lvl="2" algn="r">
              <a:lnSpc>
                <a:spcPct val="115000"/>
              </a:lnSpc>
              <a:spcBef>
                <a:spcPts val="0"/>
              </a:spcBef>
              <a:spcAft>
                <a:spcPts val="0"/>
              </a:spcAft>
              <a:buNone/>
              <a:defRPr sz="2200"/>
            </a:lvl3pPr>
            <a:lvl4pPr lvl="3" algn="r">
              <a:lnSpc>
                <a:spcPct val="115000"/>
              </a:lnSpc>
              <a:spcBef>
                <a:spcPts val="0"/>
              </a:spcBef>
              <a:spcAft>
                <a:spcPts val="0"/>
              </a:spcAft>
              <a:buNone/>
              <a:defRPr sz="2200"/>
            </a:lvl4pPr>
            <a:lvl5pPr lvl="4" algn="r">
              <a:lnSpc>
                <a:spcPct val="115000"/>
              </a:lnSpc>
              <a:spcBef>
                <a:spcPts val="0"/>
              </a:spcBef>
              <a:spcAft>
                <a:spcPts val="0"/>
              </a:spcAft>
              <a:buNone/>
              <a:defRPr sz="2200"/>
            </a:lvl5pPr>
            <a:lvl6pPr lvl="5" algn="r">
              <a:lnSpc>
                <a:spcPct val="115000"/>
              </a:lnSpc>
              <a:spcBef>
                <a:spcPts val="0"/>
              </a:spcBef>
              <a:spcAft>
                <a:spcPts val="0"/>
              </a:spcAft>
              <a:buNone/>
              <a:defRPr sz="2200"/>
            </a:lvl6pPr>
            <a:lvl7pPr lvl="6" algn="r">
              <a:lnSpc>
                <a:spcPct val="115000"/>
              </a:lnSpc>
              <a:spcBef>
                <a:spcPts val="0"/>
              </a:spcBef>
              <a:spcAft>
                <a:spcPts val="0"/>
              </a:spcAft>
              <a:buNone/>
              <a:defRPr sz="2200"/>
            </a:lvl7pPr>
            <a:lvl8pPr lvl="7" algn="r">
              <a:lnSpc>
                <a:spcPct val="115000"/>
              </a:lnSpc>
              <a:spcBef>
                <a:spcPts val="0"/>
              </a:spcBef>
              <a:spcAft>
                <a:spcPts val="0"/>
              </a:spcAft>
              <a:buNone/>
              <a:defRPr sz="2200"/>
            </a:lvl8pPr>
            <a:lvl9pPr lvl="8" algn="r">
              <a:lnSpc>
                <a:spcPct val="115000"/>
              </a:lnSpc>
              <a:spcBef>
                <a:spcPts val="0"/>
              </a:spcBef>
              <a:spcAft>
                <a:spcPts val="0"/>
              </a:spcAft>
              <a:buNone/>
              <a:defRPr sz="2200"/>
            </a:lvl9pPr>
          </a:lstStyle>
          <a:p>
            <a:endParaRPr/>
          </a:p>
        </p:txBody>
      </p:sp>
      <p:sp>
        <p:nvSpPr>
          <p:cNvPr id="1286" name="Google Shape;1286;p33"/>
          <p:cNvSpPr txBox="1">
            <a:spLocks noGrp="1"/>
          </p:cNvSpPr>
          <p:nvPr>
            <p:ph type="subTitle" idx="1"/>
          </p:nvPr>
        </p:nvSpPr>
        <p:spPr>
          <a:xfrm>
            <a:off x="3029100" y="1120175"/>
            <a:ext cx="4594500" cy="1976700"/>
          </a:xfrm>
          <a:prstGeom prst="rect">
            <a:avLst/>
          </a:prstGeom>
        </p:spPr>
        <p:txBody>
          <a:bodyPr spcFirstLastPara="1" wrap="square" lIns="91425" tIns="91425" rIns="91425" bIns="91425" anchor="t" anchorCtr="0">
            <a:noAutofit/>
          </a:bodyPr>
          <a:lstStyle>
            <a:lvl1pPr lvl="0" algn="r">
              <a:lnSpc>
                <a:spcPct val="115000"/>
              </a:lnSpc>
              <a:spcBef>
                <a:spcPts val="0"/>
              </a:spcBef>
              <a:spcAft>
                <a:spcPts val="0"/>
              </a:spcAft>
              <a:buNone/>
              <a:defRPr sz="2800"/>
            </a:lvl1pPr>
            <a:lvl2pPr lvl="1" algn="r">
              <a:lnSpc>
                <a:spcPct val="115000"/>
              </a:lnSpc>
              <a:spcBef>
                <a:spcPts val="0"/>
              </a:spcBef>
              <a:spcAft>
                <a:spcPts val="0"/>
              </a:spcAft>
              <a:buNone/>
              <a:defRPr sz="2800"/>
            </a:lvl2pPr>
            <a:lvl3pPr lvl="2" algn="r">
              <a:lnSpc>
                <a:spcPct val="115000"/>
              </a:lnSpc>
              <a:spcBef>
                <a:spcPts val="0"/>
              </a:spcBef>
              <a:spcAft>
                <a:spcPts val="0"/>
              </a:spcAft>
              <a:buNone/>
              <a:defRPr sz="2800"/>
            </a:lvl3pPr>
            <a:lvl4pPr lvl="3" algn="r">
              <a:lnSpc>
                <a:spcPct val="115000"/>
              </a:lnSpc>
              <a:spcBef>
                <a:spcPts val="0"/>
              </a:spcBef>
              <a:spcAft>
                <a:spcPts val="0"/>
              </a:spcAft>
              <a:buNone/>
              <a:defRPr sz="2800"/>
            </a:lvl4pPr>
            <a:lvl5pPr lvl="4" algn="r">
              <a:lnSpc>
                <a:spcPct val="115000"/>
              </a:lnSpc>
              <a:spcBef>
                <a:spcPts val="0"/>
              </a:spcBef>
              <a:spcAft>
                <a:spcPts val="0"/>
              </a:spcAft>
              <a:buNone/>
              <a:defRPr sz="2800"/>
            </a:lvl5pPr>
            <a:lvl6pPr lvl="5" algn="r">
              <a:lnSpc>
                <a:spcPct val="115000"/>
              </a:lnSpc>
              <a:spcBef>
                <a:spcPts val="0"/>
              </a:spcBef>
              <a:spcAft>
                <a:spcPts val="0"/>
              </a:spcAft>
              <a:buNone/>
              <a:defRPr sz="2800"/>
            </a:lvl6pPr>
            <a:lvl7pPr lvl="6" algn="r">
              <a:lnSpc>
                <a:spcPct val="115000"/>
              </a:lnSpc>
              <a:spcBef>
                <a:spcPts val="0"/>
              </a:spcBef>
              <a:spcAft>
                <a:spcPts val="0"/>
              </a:spcAft>
              <a:buNone/>
              <a:defRPr sz="2800"/>
            </a:lvl7pPr>
            <a:lvl8pPr lvl="7" algn="r">
              <a:lnSpc>
                <a:spcPct val="115000"/>
              </a:lnSpc>
              <a:spcBef>
                <a:spcPts val="0"/>
              </a:spcBef>
              <a:spcAft>
                <a:spcPts val="0"/>
              </a:spcAft>
              <a:buNone/>
              <a:defRPr sz="2800"/>
            </a:lvl8pPr>
            <a:lvl9pPr lvl="8" algn="r">
              <a:lnSpc>
                <a:spcPct val="115000"/>
              </a:lnSpc>
              <a:spcBef>
                <a:spcPts val="0"/>
              </a:spcBef>
              <a:spcAft>
                <a:spcPts val="0"/>
              </a:spcAft>
              <a:buNone/>
              <a:defRPr sz="2800"/>
            </a:lvl9pPr>
          </a:lstStyle>
          <a:p>
            <a:endParaRPr/>
          </a:p>
        </p:txBody>
      </p:sp>
      <p:grpSp>
        <p:nvGrpSpPr>
          <p:cNvPr id="1287" name="Google Shape;1287;p33"/>
          <p:cNvGrpSpPr/>
          <p:nvPr/>
        </p:nvGrpSpPr>
        <p:grpSpPr>
          <a:xfrm>
            <a:off x="-715175" y="-305775"/>
            <a:ext cx="2349881" cy="2062278"/>
            <a:chOff x="6057275" y="-929775"/>
            <a:chExt cx="2349881" cy="2062278"/>
          </a:xfrm>
        </p:grpSpPr>
        <p:sp>
          <p:nvSpPr>
            <p:cNvPr id="1288" name="Google Shape;1288;p33"/>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33"/>
          <p:cNvSpPr/>
          <p:nvPr/>
        </p:nvSpPr>
        <p:spPr>
          <a:xfrm>
            <a:off x="8210900" y="2794850"/>
            <a:ext cx="1689900" cy="168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292" name="Google Shape;1292;p33"/>
          <p:cNvGrpSpPr/>
          <p:nvPr/>
        </p:nvGrpSpPr>
        <p:grpSpPr>
          <a:xfrm>
            <a:off x="7850725" y="220800"/>
            <a:ext cx="1053175" cy="1009100"/>
            <a:chOff x="773650" y="3990800"/>
            <a:chExt cx="1053175" cy="1009100"/>
          </a:xfrm>
        </p:grpSpPr>
        <p:sp>
          <p:nvSpPr>
            <p:cNvPr id="1293" name="Google Shape;1293;p33"/>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3"/>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33"/>
          <p:cNvGrpSpPr/>
          <p:nvPr/>
        </p:nvGrpSpPr>
        <p:grpSpPr>
          <a:xfrm>
            <a:off x="7975026" y="4690396"/>
            <a:ext cx="398301" cy="184405"/>
            <a:chOff x="218925" y="1040850"/>
            <a:chExt cx="398301" cy="234701"/>
          </a:xfrm>
        </p:grpSpPr>
        <p:sp>
          <p:nvSpPr>
            <p:cNvPr id="1297" name="Google Shape;1297;p33"/>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3"/>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9" name="Google Shape;1299;p33"/>
          <p:cNvSpPr/>
          <p:nvPr/>
        </p:nvSpPr>
        <p:spPr>
          <a:xfrm>
            <a:off x="8554700" y="284247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3"/>
          <p:cNvSpPr/>
          <p:nvPr/>
        </p:nvSpPr>
        <p:spPr>
          <a:xfrm>
            <a:off x="1514900" y="2862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33"/>
          <p:cNvGrpSpPr/>
          <p:nvPr/>
        </p:nvGrpSpPr>
        <p:grpSpPr>
          <a:xfrm>
            <a:off x="314750" y="4484750"/>
            <a:ext cx="1818629" cy="1818629"/>
            <a:chOff x="-637600" y="4204225"/>
            <a:chExt cx="1818629" cy="1818629"/>
          </a:xfrm>
        </p:grpSpPr>
        <p:sp>
          <p:nvSpPr>
            <p:cNvPr id="1302" name="Google Shape;1302;p33"/>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3"/>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33"/>
          <p:cNvGrpSpPr/>
          <p:nvPr/>
        </p:nvGrpSpPr>
        <p:grpSpPr>
          <a:xfrm>
            <a:off x="361134" y="3896366"/>
            <a:ext cx="704185" cy="184398"/>
            <a:chOff x="1365250" y="1915800"/>
            <a:chExt cx="232750" cy="60950"/>
          </a:xfrm>
        </p:grpSpPr>
        <p:sp>
          <p:nvSpPr>
            <p:cNvPr id="1305" name="Google Shape;1305;p33"/>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3"/>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3"/>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3"/>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3"/>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33"/>
          <p:cNvSpPr/>
          <p:nvPr/>
        </p:nvSpPr>
        <p:spPr>
          <a:xfrm>
            <a:off x="1738750" y="487480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12"/>
        <p:cNvGrpSpPr/>
        <p:nvPr/>
      </p:nvGrpSpPr>
      <p:grpSpPr>
        <a:xfrm>
          <a:off x="0" y="0"/>
          <a:ext cx="0" cy="0"/>
          <a:chOff x="0" y="0"/>
          <a:chExt cx="0" cy="0"/>
        </a:xfrm>
      </p:grpSpPr>
      <p:sp>
        <p:nvSpPr>
          <p:cNvPr id="1313" name="Google Shape;1313;p34"/>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314" name="Google Shape;1314;p34"/>
          <p:cNvGrpSpPr/>
          <p:nvPr/>
        </p:nvGrpSpPr>
        <p:grpSpPr>
          <a:xfrm>
            <a:off x="7588500" y="4309875"/>
            <a:ext cx="1818629" cy="1818629"/>
            <a:chOff x="-637600" y="4204225"/>
            <a:chExt cx="1818629" cy="1818629"/>
          </a:xfrm>
        </p:grpSpPr>
        <p:sp>
          <p:nvSpPr>
            <p:cNvPr id="1315" name="Google Shape;1315;p34"/>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4"/>
          <p:cNvGrpSpPr/>
          <p:nvPr/>
        </p:nvGrpSpPr>
        <p:grpSpPr>
          <a:xfrm>
            <a:off x="1450984" y="4608566"/>
            <a:ext cx="704185" cy="184398"/>
            <a:chOff x="1365250" y="1915800"/>
            <a:chExt cx="232750" cy="60950"/>
          </a:xfrm>
        </p:grpSpPr>
        <p:sp>
          <p:nvSpPr>
            <p:cNvPr id="1318" name="Google Shape;1318;p34"/>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4"/>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4"/>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4"/>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34"/>
          <p:cNvGrpSpPr/>
          <p:nvPr/>
        </p:nvGrpSpPr>
        <p:grpSpPr>
          <a:xfrm>
            <a:off x="1392200" y="173400"/>
            <a:ext cx="398301" cy="234701"/>
            <a:chOff x="218925" y="1040850"/>
            <a:chExt cx="398301" cy="234701"/>
          </a:xfrm>
        </p:grpSpPr>
        <p:sp>
          <p:nvSpPr>
            <p:cNvPr id="1325" name="Google Shape;1325;p34"/>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34"/>
          <p:cNvSpPr/>
          <p:nvPr/>
        </p:nvSpPr>
        <p:spPr>
          <a:xfrm>
            <a:off x="39525" y="44456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328" name="Google Shape;1328;p34"/>
          <p:cNvGrpSpPr/>
          <p:nvPr/>
        </p:nvGrpSpPr>
        <p:grpSpPr>
          <a:xfrm>
            <a:off x="8504125" y="590175"/>
            <a:ext cx="1053175" cy="1009100"/>
            <a:chOff x="773650" y="3990800"/>
            <a:chExt cx="1053175" cy="1009100"/>
          </a:xfrm>
        </p:grpSpPr>
        <p:sp>
          <p:nvSpPr>
            <p:cNvPr id="1329" name="Google Shape;1329;p34"/>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4"/>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4"/>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332"/>
        <p:cNvGrpSpPr/>
        <p:nvPr/>
      </p:nvGrpSpPr>
      <p:grpSpPr>
        <a:xfrm>
          <a:off x="0" y="0"/>
          <a:ext cx="0" cy="0"/>
          <a:chOff x="0" y="0"/>
          <a:chExt cx="0" cy="0"/>
        </a:xfrm>
      </p:grpSpPr>
      <p:sp>
        <p:nvSpPr>
          <p:cNvPr id="1333" name="Google Shape;1333;p35"/>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334" name="Google Shape;1334;p35"/>
          <p:cNvGrpSpPr/>
          <p:nvPr/>
        </p:nvGrpSpPr>
        <p:grpSpPr>
          <a:xfrm>
            <a:off x="7003463" y="-1056875"/>
            <a:ext cx="1818629" cy="1818629"/>
            <a:chOff x="-637600" y="4204225"/>
            <a:chExt cx="1818629" cy="1818629"/>
          </a:xfrm>
        </p:grpSpPr>
        <p:sp>
          <p:nvSpPr>
            <p:cNvPr id="1335" name="Google Shape;1335;p35"/>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5"/>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35"/>
          <p:cNvGrpSpPr/>
          <p:nvPr/>
        </p:nvGrpSpPr>
        <p:grpSpPr>
          <a:xfrm>
            <a:off x="148825" y="273025"/>
            <a:ext cx="796100" cy="633050"/>
            <a:chOff x="5898025" y="1440475"/>
            <a:chExt cx="796100" cy="633050"/>
          </a:xfrm>
        </p:grpSpPr>
        <p:sp>
          <p:nvSpPr>
            <p:cNvPr id="1338" name="Google Shape;1338;p35"/>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5"/>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5"/>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5"/>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5"/>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5"/>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5"/>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35"/>
          <p:cNvGrpSpPr/>
          <p:nvPr/>
        </p:nvGrpSpPr>
        <p:grpSpPr>
          <a:xfrm>
            <a:off x="1292100" y="184525"/>
            <a:ext cx="398301" cy="234701"/>
            <a:chOff x="218925" y="1040850"/>
            <a:chExt cx="398301" cy="234701"/>
          </a:xfrm>
        </p:grpSpPr>
        <p:sp>
          <p:nvSpPr>
            <p:cNvPr id="1346" name="Google Shape;1346;p35"/>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5"/>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35"/>
          <p:cNvSpPr/>
          <p:nvPr/>
        </p:nvSpPr>
        <p:spPr>
          <a:xfrm>
            <a:off x="290875" y="480420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35"/>
          <p:cNvGrpSpPr/>
          <p:nvPr/>
        </p:nvGrpSpPr>
        <p:grpSpPr>
          <a:xfrm>
            <a:off x="8158159" y="4804191"/>
            <a:ext cx="704185" cy="184398"/>
            <a:chOff x="1365250" y="1915800"/>
            <a:chExt cx="232750" cy="60950"/>
          </a:xfrm>
        </p:grpSpPr>
        <p:sp>
          <p:nvSpPr>
            <p:cNvPr id="1350" name="Google Shape;1350;p35"/>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5"/>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5"/>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5"/>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5"/>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5"/>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35"/>
          <p:cNvSpPr/>
          <p:nvPr/>
        </p:nvSpPr>
        <p:spPr>
          <a:xfrm>
            <a:off x="-611050" y="41342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1">
  <p:cSld name="TITLE_ONLY_2_1">
    <p:spTree>
      <p:nvGrpSpPr>
        <p:cNvPr id="1" name="Shape 1357"/>
        <p:cNvGrpSpPr/>
        <p:nvPr/>
      </p:nvGrpSpPr>
      <p:grpSpPr>
        <a:xfrm>
          <a:off x="0" y="0"/>
          <a:ext cx="0" cy="0"/>
          <a:chOff x="0" y="0"/>
          <a:chExt cx="0" cy="0"/>
        </a:xfrm>
      </p:grpSpPr>
      <p:grpSp>
        <p:nvGrpSpPr>
          <p:cNvPr id="1358" name="Google Shape;1358;p36"/>
          <p:cNvGrpSpPr/>
          <p:nvPr/>
        </p:nvGrpSpPr>
        <p:grpSpPr>
          <a:xfrm>
            <a:off x="7003463" y="-1056875"/>
            <a:ext cx="1818629" cy="1818629"/>
            <a:chOff x="-637600" y="4204225"/>
            <a:chExt cx="1818629" cy="1818629"/>
          </a:xfrm>
        </p:grpSpPr>
        <p:sp>
          <p:nvSpPr>
            <p:cNvPr id="1359" name="Google Shape;1359;p36"/>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6"/>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36"/>
          <p:cNvGrpSpPr/>
          <p:nvPr/>
        </p:nvGrpSpPr>
        <p:grpSpPr>
          <a:xfrm>
            <a:off x="148825" y="273025"/>
            <a:ext cx="796100" cy="633050"/>
            <a:chOff x="5898025" y="1440475"/>
            <a:chExt cx="796100" cy="633050"/>
          </a:xfrm>
        </p:grpSpPr>
        <p:sp>
          <p:nvSpPr>
            <p:cNvPr id="1362" name="Google Shape;1362;p36"/>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6"/>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6"/>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6"/>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6"/>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6"/>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6"/>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36"/>
          <p:cNvGrpSpPr/>
          <p:nvPr/>
        </p:nvGrpSpPr>
        <p:grpSpPr>
          <a:xfrm>
            <a:off x="1292100" y="184525"/>
            <a:ext cx="398301" cy="234701"/>
            <a:chOff x="218925" y="1040850"/>
            <a:chExt cx="398301" cy="234701"/>
          </a:xfrm>
        </p:grpSpPr>
        <p:sp>
          <p:nvSpPr>
            <p:cNvPr id="1370" name="Google Shape;1370;p36"/>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6"/>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36"/>
          <p:cNvGrpSpPr/>
          <p:nvPr/>
        </p:nvGrpSpPr>
        <p:grpSpPr>
          <a:xfrm>
            <a:off x="8248259" y="447291"/>
            <a:ext cx="704185" cy="184398"/>
            <a:chOff x="1365250" y="1915800"/>
            <a:chExt cx="232750" cy="60950"/>
          </a:xfrm>
        </p:grpSpPr>
        <p:sp>
          <p:nvSpPr>
            <p:cNvPr id="1373" name="Google Shape;1373;p36"/>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6"/>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6"/>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6"/>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6"/>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6"/>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2">
  <p:cSld name="TITLE_ONLY_3">
    <p:spTree>
      <p:nvGrpSpPr>
        <p:cNvPr id="1" name="Shape 1379"/>
        <p:cNvGrpSpPr/>
        <p:nvPr/>
      </p:nvGrpSpPr>
      <p:grpSpPr>
        <a:xfrm>
          <a:off x="0" y="0"/>
          <a:ext cx="0" cy="0"/>
          <a:chOff x="0" y="0"/>
          <a:chExt cx="0" cy="0"/>
        </a:xfrm>
      </p:grpSpPr>
      <p:sp>
        <p:nvSpPr>
          <p:cNvPr id="1380" name="Google Shape;1380;p37"/>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1" name="Google Shape;1381;p37"/>
          <p:cNvSpPr txBox="1">
            <a:spLocks noGrp="1"/>
          </p:cNvSpPr>
          <p:nvPr>
            <p:ph type="subTitle" idx="1"/>
          </p:nvPr>
        </p:nvSpPr>
        <p:spPr>
          <a:xfrm>
            <a:off x="3458525" y="2971679"/>
            <a:ext cx="2538300" cy="4512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None/>
              <a:defRPr sz="2000" b="1">
                <a:latin typeface="Hanken Grotesk"/>
                <a:ea typeface="Hanken Grotesk"/>
                <a:cs typeface="Hanken Grotesk"/>
                <a:sym typeface="Hanken Grotesk"/>
              </a:defRPr>
            </a:lvl1pPr>
            <a:lvl2pPr lvl="1" algn="r">
              <a:lnSpc>
                <a:spcPct val="115000"/>
              </a:lnSpc>
              <a:spcBef>
                <a:spcPts val="0"/>
              </a:spcBef>
              <a:spcAft>
                <a:spcPts val="0"/>
              </a:spcAft>
              <a:buNone/>
              <a:defRPr sz="2000" b="1">
                <a:latin typeface="Hanken Grotesk"/>
                <a:ea typeface="Hanken Grotesk"/>
                <a:cs typeface="Hanken Grotesk"/>
                <a:sym typeface="Hanken Grotesk"/>
              </a:defRPr>
            </a:lvl2pPr>
            <a:lvl3pPr lvl="2" algn="r">
              <a:lnSpc>
                <a:spcPct val="115000"/>
              </a:lnSpc>
              <a:spcBef>
                <a:spcPts val="0"/>
              </a:spcBef>
              <a:spcAft>
                <a:spcPts val="0"/>
              </a:spcAft>
              <a:buNone/>
              <a:defRPr sz="2000" b="1">
                <a:latin typeface="Hanken Grotesk"/>
                <a:ea typeface="Hanken Grotesk"/>
                <a:cs typeface="Hanken Grotesk"/>
                <a:sym typeface="Hanken Grotesk"/>
              </a:defRPr>
            </a:lvl3pPr>
            <a:lvl4pPr lvl="3" algn="r">
              <a:lnSpc>
                <a:spcPct val="115000"/>
              </a:lnSpc>
              <a:spcBef>
                <a:spcPts val="0"/>
              </a:spcBef>
              <a:spcAft>
                <a:spcPts val="0"/>
              </a:spcAft>
              <a:buNone/>
              <a:defRPr sz="2000" b="1">
                <a:latin typeface="Hanken Grotesk"/>
                <a:ea typeface="Hanken Grotesk"/>
                <a:cs typeface="Hanken Grotesk"/>
                <a:sym typeface="Hanken Grotesk"/>
              </a:defRPr>
            </a:lvl4pPr>
            <a:lvl5pPr lvl="4" algn="r">
              <a:lnSpc>
                <a:spcPct val="115000"/>
              </a:lnSpc>
              <a:spcBef>
                <a:spcPts val="0"/>
              </a:spcBef>
              <a:spcAft>
                <a:spcPts val="0"/>
              </a:spcAft>
              <a:buNone/>
              <a:defRPr sz="2000" b="1">
                <a:latin typeface="Hanken Grotesk"/>
                <a:ea typeface="Hanken Grotesk"/>
                <a:cs typeface="Hanken Grotesk"/>
                <a:sym typeface="Hanken Grotesk"/>
              </a:defRPr>
            </a:lvl5pPr>
            <a:lvl6pPr lvl="5" algn="r">
              <a:lnSpc>
                <a:spcPct val="115000"/>
              </a:lnSpc>
              <a:spcBef>
                <a:spcPts val="0"/>
              </a:spcBef>
              <a:spcAft>
                <a:spcPts val="0"/>
              </a:spcAft>
              <a:buNone/>
              <a:defRPr sz="2000" b="1">
                <a:latin typeface="Hanken Grotesk"/>
                <a:ea typeface="Hanken Grotesk"/>
                <a:cs typeface="Hanken Grotesk"/>
                <a:sym typeface="Hanken Grotesk"/>
              </a:defRPr>
            </a:lvl6pPr>
            <a:lvl7pPr lvl="6" algn="r">
              <a:lnSpc>
                <a:spcPct val="115000"/>
              </a:lnSpc>
              <a:spcBef>
                <a:spcPts val="0"/>
              </a:spcBef>
              <a:spcAft>
                <a:spcPts val="0"/>
              </a:spcAft>
              <a:buNone/>
              <a:defRPr sz="2000" b="1">
                <a:latin typeface="Hanken Grotesk"/>
                <a:ea typeface="Hanken Grotesk"/>
                <a:cs typeface="Hanken Grotesk"/>
                <a:sym typeface="Hanken Grotesk"/>
              </a:defRPr>
            </a:lvl7pPr>
            <a:lvl8pPr lvl="7" algn="r">
              <a:lnSpc>
                <a:spcPct val="115000"/>
              </a:lnSpc>
              <a:spcBef>
                <a:spcPts val="0"/>
              </a:spcBef>
              <a:spcAft>
                <a:spcPts val="0"/>
              </a:spcAft>
              <a:buNone/>
              <a:defRPr sz="2000" b="1">
                <a:latin typeface="Hanken Grotesk"/>
                <a:ea typeface="Hanken Grotesk"/>
                <a:cs typeface="Hanken Grotesk"/>
                <a:sym typeface="Hanken Grotesk"/>
              </a:defRPr>
            </a:lvl8pPr>
            <a:lvl9pPr lvl="8" algn="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382" name="Google Shape;1382;p37"/>
          <p:cNvSpPr txBox="1">
            <a:spLocks noGrp="1"/>
          </p:cNvSpPr>
          <p:nvPr>
            <p:ph type="subTitle" idx="2"/>
          </p:nvPr>
        </p:nvSpPr>
        <p:spPr>
          <a:xfrm>
            <a:off x="3458525" y="3357263"/>
            <a:ext cx="2538300" cy="527400"/>
          </a:xfrm>
          <a:prstGeom prst="rect">
            <a:avLst/>
          </a:prstGeom>
        </p:spPr>
        <p:txBody>
          <a:bodyPr spcFirstLastPara="1" wrap="square" lIns="91425" tIns="91425" rIns="91425" bIns="91425" anchor="t" anchorCtr="0">
            <a:noAutofit/>
          </a:bodyPr>
          <a:lstStyle>
            <a:lvl1pPr lvl="0" algn="r">
              <a:lnSpc>
                <a:spcPct val="115000"/>
              </a:lnSpc>
              <a:spcBef>
                <a:spcPts val="0"/>
              </a:spcBef>
              <a:spcAft>
                <a:spcPts val="0"/>
              </a:spcAft>
              <a:buNone/>
              <a:defRPr sz="1400"/>
            </a:lvl1pPr>
            <a:lvl2pPr lvl="1" algn="r">
              <a:lnSpc>
                <a:spcPct val="115000"/>
              </a:lnSpc>
              <a:spcBef>
                <a:spcPts val="0"/>
              </a:spcBef>
              <a:spcAft>
                <a:spcPts val="0"/>
              </a:spcAft>
              <a:buNone/>
              <a:defRPr sz="1400"/>
            </a:lvl2pPr>
            <a:lvl3pPr lvl="2" algn="r">
              <a:lnSpc>
                <a:spcPct val="115000"/>
              </a:lnSpc>
              <a:spcBef>
                <a:spcPts val="0"/>
              </a:spcBef>
              <a:spcAft>
                <a:spcPts val="0"/>
              </a:spcAft>
              <a:buNone/>
              <a:defRPr sz="1400"/>
            </a:lvl3pPr>
            <a:lvl4pPr lvl="3" algn="r">
              <a:lnSpc>
                <a:spcPct val="115000"/>
              </a:lnSpc>
              <a:spcBef>
                <a:spcPts val="0"/>
              </a:spcBef>
              <a:spcAft>
                <a:spcPts val="0"/>
              </a:spcAft>
              <a:buNone/>
              <a:defRPr sz="1400"/>
            </a:lvl4pPr>
            <a:lvl5pPr lvl="4" algn="r">
              <a:lnSpc>
                <a:spcPct val="115000"/>
              </a:lnSpc>
              <a:spcBef>
                <a:spcPts val="0"/>
              </a:spcBef>
              <a:spcAft>
                <a:spcPts val="0"/>
              </a:spcAft>
              <a:buNone/>
              <a:defRPr sz="1400"/>
            </a:lvl5pPr>
            <a:lvl6pPr lvl="5" algn="r">
              <a:lnSpc>
                <a:spcPct val="115000"/>
              </a:lnSpc>
              <a:spcBef>
                <a:spcPts val="0"/>
              </a:spcBef>
              <a:spcAft>
                <a:spcPts val="0"/>
              </a:spcAft>
              <a:buNone/>
              <a:defRPr sz="1400"/>
            </a:lvl6pPr>
            <a:lvl7pPr lvl="6" algn="r">
              <a:lnSpc>
                <a:spcPct val="115000"/>
              </a:lnSpc>
              <a:spcBef>
                <a:spcPts val="0"/>
              </a:spcBef>
              <a:spcAft>
                <a:spcPts val="0"/>
              </a:spcAft>
              <a:buNone/>
              <a:defRPr sz="1400"/>
            </a:lvl7pPr>
            <a:lvl8pPr lvl="7" algn="r">
              <a:lnSpc>
                <a:spcPct val="115000"/>
              </a:lnSpc>
              <a:spcBef>
                <a:spcPts val="0"/>
              </a:spcBef>
              <a:spcAft>
                <a:spcPts val="0"/>
              </a:spcAft>
              <a:buNone/>
              <a:defRPr sz="1400"/>
            </a:lvl8pPr>
            <a:lvl9pPr lvl="8" algn="r">
              <a:lnSpc>
                <a:spcPct val="115000"/>
              </a:lnSpc>
              <a:spcBef>
                <a:spcPts val="0"/>
              </a:spcBef>
              <a:spcAft>
                <a:spcPts val="0"/>
              </a:spcAft>
              <a:buNone/>
              <a:defRPr sz="1400"/>
            </a:lvl9pPr>
          </a:lstStyle>
          <a:p>
            <a:endParaRPr/>
          </a:p>
        </p:txBody>
      </p:sp>
      <p:sp>
        <p:nvSpPr>
          <p:cNvPr id="1383" name="Google Shape;1383;p37"/>
          <p:cNvSpPr txBox="1">
            <a:spLocks noGrp="1"/>
          </p:cNvSpPr>
          <p:nvPr>
            <p:ph type="subTitle" idx="3"/>
          </p:nvPr>
        </p:nvSpPr>
        <p:spPr>
          <a:xfrm>
            <a:off x="3147125" y="1562450"/>
            <a:ext cx="2538300" cy="4512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384" name="Google Shape;1384;p37"/>
          <p:cNvSpPr txBox="1">
            <a:spLocks noGrp="1"/>
          </p:cNvSpPr>
          <p:nvPr>
            <p:ph type="subTitle" idx="4"/>
          </p:nvPr>
        </p:nvSpPr>
        <p:spPr>
          <a:xfrm>
            <a:off x="3147125" y="1948075"/>
            <a:ext cx="25383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385" name="Google Shape;1385;p37"/>
          <p:cNvSpPr>
            <a:spLocks noGrp="1"/>
          </p:cNvSpPr>
          <p:nvPr>
            <p:ph type="pic" idx="5"/>
          </p:nvPr>
        </p:nvSpPr>
        <p:spPr>
          <a:xfrm>
            <a:off x="1017625" y="1428650"/>
            <a:ext cx="1963800" cy="2688900"/>
          </a:xfrm>
          <a:prstGeom prst="rect">
            <a:avLst/>
          </a:prstGeom>
          <a:noFill/>
          <a:ln>
            <a:noFill/>
          </a:ln>
        </p:spPr>
      </p:sp>
      <p:sp>
        <p:nvSpPr>
          <p:cNvPr id="1386" name="Google Shape;1386;p37"/>
          <p:cNvSpPr>
            <a:spLocks noGrp="1"/>
          </p:cNvSpPr>
          <p:nvPr>
            <p:ph type="pic" idx="6"/>
          </p:nvPr>
        </p:nvSpPr>
        <p:spPr>
          <a:xfrm>
            <a:off x="6162525" y="1428650"/>
            <a:ext cx="1963800" cy="2688900"/>
          </a:xfrm>
          <a:prstGeom prst="rect">
            <a:avLst/>
          </a:prstGeom>
          <a:noFill/>
          <a:ln>
            <a:noFill/>
          </a:ln>
        </p:spPr>
      </p:sp>
      <p:sp>
        <p:nvSpPr>
          <p:cNvPr id="1387" name="Google Shape;1387;p37"/>
          <p:cNvSpPr/>
          <p:nvPr/>
        </p:nvSpPr>
        <p:spPr>
          <a:xfrm>
            <a:off x="8654750" y="60025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388" name="Google Shape;1388;p37"/>
          <p:cNvGrpSpPr/>
          <p:nvPr/>
        </p:nvGrpSpPr>
        <p:grpSpPr>
          <a:xfrm>
            <a:off x="1199384" y="384866"/>
            <a:ext cx="704185" cy="184398"/>
            <a:chOff x="1365250" y="1915800"/>
            <a:chExt cx="232750" cy="60950"/>
          </a:xfrm>
        </p:grpSpPr>
        <p:sp>
          <p:nvSpPr>
            <p:cNvPr id="1389" name="Google Shape;1389;p37"/>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37"/>
          <p:cNvGrpSpPr/>
          <p:nvPr/>
        </p:nvGrpSpPr>
        <p:grpSpPr>
          <a:xfrm>
            <a:off x="8193234" y="229591"/>
            <a:ext cx="704185" cy="184398"/>
            <a:chOff x="1365250" y="1915800"/>
            <a:chExt cx="232750" cy="60950"/>
          </a:xfrm>
        </p:grpSpPr>
        <p:sp>
          <p:nvSpPr>
            <p:cNvPr id="1396" name="Google Shape;1396;p37"/>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7"/>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37"/>
          <p:cNvGrpSpPr/>
          <p:nvPr/>
        </p:nvGrpSpPr>
        <p:grpSpPr>
          <a:xfrm>
            <a:off x="67000" y="-271725"/>
            <a:ext cx="1053175" cy="1009100"/>
            <a:chOff x="773650" y="3990800"/>
            <a:chExt cx="1053175" cy="1009100"/>
          </a:xfrm>
        </p:grpSpPr>
        <p:sp>
          <p:nvSpPr>
            <p:cNvPr id="1403" name="Google Shape;1403;p37"/>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37"/>
          <p:cNvSpPr/>
          <p:nvPr/>
        </p:nvSpPr>
        <p:spPr>
          <a:xfrm>
            <a:off x="8685238" y="442417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37"/>
          <p:cNvGrpSpPr/>
          <p:nvPr/>
        </p:nvGrpSpPr>
        <p:grpSpPr>
          <a:xfrm>
            <a:off x="8193213" y="4754963"/>
            <a:ext cx="398301" cy="234701"/>
            <a:chOff x="218925" y="1040850"/>
            <a:chExt cx="398301" cy="234701"/>
          </a:xfrm>
        </p:grpSpPr>
        <p:sp>
          <p:nvSpPr>
            <p:cNvPr id="1408" name="Google Shape;1408;p37"/>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37"/>
          <p:cNvGrpSpPr/>
          <p:nvPr/>
        </p:nvGrpSpPr>
        <p:grpSpPr>
          <a:xfrm rot="10800000">
            <a:off x="3096450" y="4350500"/>
            <a:ext cx="2349881" cy="2062278"/>
            <a:chOff x="6057275" y="-929775"/>
            <a:chExt cx="2349881" cy="2062278"/>
          </a:xfrm>
        </p:grpSpPr>
        <p:sp>
          <p:nvSpPr>
            <p:cNvPr id="1411" name="Google Shape;1411;p37"/>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4" name="Google Shape;1414;p37"/>
          <p:cNvSpPr/>
          <p:nvPr/>
        </p:nvSpPr>
        <p:spPr>
          <a:xfrm>
            <a:off x="266563" y="483940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415"/>
        <p:cNvGrpSpPr/>
        <p:nvPr/>
      </p:nvGrpSpPr>
      <p:grpSpPr>
        <a:xfrm>
          <a:off x="0" y="0"/>
          <a:ext cx="0" cy="0"/>
          <a:chOff x="0" y="0"/>
          <a:chExt cx="0" cy="0"/>
        </a:xfrm>
      </p:grpSpPr>
      <p:sp>
        <p:nvSpPr>
          <p:cNvPr id="1416" name="Google Shape;1416;p38"/>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17" name="Google Shape;1417;p38"/>
          <p:cNvGrpSpPr/>
          <p:nvPr/>
        </p:nvGrpSpPr>
        <p:grpSpPr>
          <a:xfrm rot="9218208" flipH="1">
            <a:off x="7484725" y="4654899"/>
            <a:ext cx="1735235" cy="1320384"/>
            <a:chOff x="5794800" y="2218800"/>
            <a:chExt cx="1148700" cy="874075"/>
          </a:xfrm>
        </p:grpSpPr>
        <p:sp>
          <p:nvSpPr>
            <p:cNvPr id="1418" name="Google Shape;1418;p38"/>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38"/>
          <p:cNvSpPr/>
          <p:nvPr/>
        </p:nvSpPr>
        <p:spPr>
          <a:xfrm>
            <a:off x="6964350" y="-5750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441" name="Google Shape;1441;p38"/>
          <p:cNvGrpSpPr/>
          <p:nvPr/>
        </p:nvGrpSpPr>
        <p:grpSpPr>
          <a:xfrm>
            <a:off x="1795934" y="4770891"/>
            <a:ext cx="704185" cy="184398"/>
            <a:chOff x="1365250" y="1915800"/>
            <a:chExt cx="232750" cy="60950"/>
          </a:xfrm>
        </p:grpSpPr>
        <p:sp>
          <p:nvSpPr>
            <p:cNvPr id="1442" name="Google Shape;1442;p38"/>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38"/>
          <p:cNvGrpSpPr/>
          <p:nvPr/>
        </p:nvGrpSpPr>
        <p:grpSpPr>
          <a:xfrm>
            <a:off x="8054338" y="34950"/>
            <a:ext cx="1053175" cy="1009100"/>
            <a:chOff x="773650" y="3990800"/>
            <a:chExt cx="1053175" cy="1009100"/>
          </a:xfrm>
        </p:grpSpPr>
        <p:sp>
          <p:nvSpPr>
            <p:cNvPr id="1449" name="Google Shape;1449;p38"/>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38"/>
          <p:cNvGrpSpPr/>
          <p:nvPr/>
        </p:nvGrpSpPr>
        <p:grpSpPr>
          <a:xfrm>
            <a:off x="162501" y="138096"/>
            <a:ext cx="398301" cy="184405"/>
            <a:chOff x="218925" y="1040850"/>
            <a:chExt cx="398301" cy="234701"/>
          </a:xfrm>
        </p:grpSpPr>
        <p:sp>
          <p:nvSpPr>
            <p:cNvPr id="1453" name="Google Shape;1453;p38"/>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38"/>
          <p:cNvSpPr/>
          <p:nvPr/>
        </p:nvSpPr>
        <p:spPr>
          <a:xfrm>
            <a:off x="760875" y="16502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38"/>
          <p:cNvGrpSpPr/>
          <p:nvPr/>
        </p:nvGrpSpPr>
        <p:grpSpPr>
          <a:xfrm>
            <a:off x="-117800" y="4295575"/>
            <a:ext cx="1818629" cy="1818629"/>
            <a:chOff x="-637600" y="4204225"/>
            <a:chExt cx="1818629" cy="1818629"/>
          </a:xfrm>
        </p:grpSpPr>
        <p:sp>
          <p:nvSpPr>
            <p:cNvPr id="1457" name="Google Shape;1457;p38"/>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4 1">
  <p:cSld name="TITLE_ONLY_4_1">
    <p:spTree>
      <p:nvGrpSpPr>
        <p:cNvPr id="1" name="Shape 1459"/>
        <p:cNvGrpSpPr/>
        <p:nvPr/>
      </p:nvGrpSpPr>
      <p:grpSpPr>
        <a:xfrm>
          <a:off x="0" y="0"/>
          <a:ext cx="0" cy="0"/>
          <a:chOff x="0" y="0"/>
          <a:chExt cx="0" cy="0"/>
        </a:xfrm>
      </p:grpSpPr>
      <p:sp>
        <p:nvSpPr>
          <p:cNvPr id="1460" name="Google Shape;1460;p39"/>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61" name="Google Shape;1461;p39"/>
          <p:cNvSpPr/>
          <p:nvPr/>
        </p:nvSpPr>
        <p:spPr>
          <a:xfrm>
            <a:off x="6964350" y="-5750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462" name="Google Shape;1462;p39"/>
          <p:cNvGrpSpPr/>
          <p:nvPr/>
        </p:nvGrpSpPr>
        <p:grpSpPr>
          <a:xfrm>
            <a:off x="8054338" y="34950"/>
            <a:ext cx="1053175" cy="1009100"/>
            <a:chOff x="773650" y="3990800"/>
            <a:chExt cx="1053175" cy="1009100"/>
          </a:xfrm>
        </p:grpSpPr>
        <p:sp>
          <p:nvSpPr>
            <p:cNvPr id="1463" name="Google Shape;1463;p39"/>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9"/>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9"/>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39"/>
          <p:cNvGrpSpPr/>
          <p:nvPr/>
        </p:nvGrpSpPr>
        <p:grpSpPr>
          <a:xfrm>
            <a:off x="162501" y="138096"/>
            <a:ext cx="398301" cy="184405"/>
            <a:chOff x="218925" y="1040850"/>
            <a:chExt cx="398301" cy="234701"/>
          </a:xfrm>
        </p:grpSpPr>
        <p:sp>
          <p:nvSpPr>
            <p:cNvPr id="1467" name="Google Shape;1467;p39"/>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9"/>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39"/>
          <p:cNvSpPr/>
          <p:nvPr/>
        </p:nvSpPr>
        <p:spPr>
          <a:xfrm>
            <a:off x="760875" y="16502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1470"/>
        <p:cNvGrpSpPr/>
        <p:nvPr/>
      </p:nvGrpSpPr>
      <p:grpSpPr>
        <a:xfrm>
          <a:off x="0" y="0"/>
          <a:ext cx="0" cy="0"/>
          <a:chOff x="0" y="0"/>
          <a:chExt cx="0" cy="0"/>
        </a:xfrm>
      </p:grpSpPr>
      <p:sp>
        <p:nvSpPr>
          <p:cNvPr id="1471" name="Google Shape;1471;p40"/>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72" name="Google Shape;1472;p40"/>
          <p:cNvGrpSpPr/>
          <p:nvPr/>
        </p:nvGrpSpPr>
        <p:grpSpPr>
          <a:xfrm rot="10800000">
            <a:off x="7119325" y="-1150775"/>
            <a:ext cx="2349881" cy="2062278"/>
            <a:chOff x="6057275" y="-929775"/>
            <a:chExt cx="2349881" cy="2062278"/>
          </a:xfrm>
        </p:grpSpPr>
        <p:sp>
          <p:nvSpPr>
            <p:cNvPr id="1473" name="Google Shape;1473;p40"/>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0"/>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40"/>
          <p:cNvGrpSpPr/>
          <p:nvPr/>
        </p:nvGrpSpPr>
        <p:grpSpPr>
          <a:xfrm>
            <a:off x="7010550" y="304800"/>
            <a:ext cx="398301" cy="234701"/>
            <a:chOff x="218925" y="1040850"/>
            <a:chExt cx="398301" cy="234701"/>
          </a:xfrm>
        </p:grpSpPr>
        <p:sp>
          <p:nvSpPr>
            <p:cNvPr id="1477" name="Google Shape;1477;p40"/>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40"/>
          <p:cNvSpPr/>
          <p:nvPr/>
        </p:nvSpPr>
        <p:spPr>
          <a:xfrm>
            <a:off x="2475" y="-448287"/>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480" name="Google Shape;1480;p40"/>
          <p:cNvGrpSpPr/>
          <p:nvPr/>
        </p:nvGrpSpPr>
        <p:grpSpPr>
          <a:xfrm>
            <a:off x="719784" y="265354"/>
            <a:ext cx="704185" cy="184398"/>
            <a:chOff x="1365250" y="1915800"/>
            <a:chExt cx="232750" cy="60950"/>
          </a:xfrm>
        </p:grpSpPr>
        <p:sp>
          <p:nvSpPr>
            <p:cNvPr id="1481" name="Google Shape;1481;p40"/>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0"/>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0"/>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0"/>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0"/>
          <p:cNvGrpSpPr/>
          <p:nvPr/>
        </p:nvGrpSpPr>
        <p:grpSpPr>
          <a:xfrm rot="10800000">
            <a:off x="-859887" y="4450575"/>
            <a:ext cx="2349881" cy="2062278"/>
            <a:chOff x="6057275" y="-929775"/>
            <a:chExt cx="2349881" cy="2062278"/>
          </a:xfrm>
        </p:grpSpPr>
        <p:sp>
          <p:nvSpPr>
            <p:cNvPr id="1488" name="Google Shape;1488;p40"/>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0"/>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0"/>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6">
  <p:cSld name="TITLE_ONLY_7">
    <p:spTree>
      <p:nvGrpSpPr>
        <p:cNvPr id="1" name="Shape 1491"/>
        <p:cNvGrpSpPr/>
        <p:nvPr/>
      </p:nvGrpSpPr>
      <p:grpSpPr>
        <a:xfrm>
          <a:off x="0" y="0"/>
          <a:ext cx="0" cy="0"/>
          <a:chOff x="0" y="0"/>
          <a:chExt cx="0" cy="0"/>
        </a:xfrm>
      </p:grpSpPr>
      <p:sp>
        <p:nvSpPr>
          <p:cNvPr id="1492" name="Google Shape;1492;p41"/>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93" name="Google Shape;1493;p41"/>
          <p:cNvGrpSpPr/>
          <p:nvPr/>
        </p:nvGrpSpPr>
        <p:grpSpPr>
          <a:xfrm>
            <a:off x="-53025" y="-995475"/>
            <a:ext cx="1818629" cy="1818629"/>
            <a:chOff x="-637600" y="4204225"/>
            <a:chExt cx="1818629" cy="1818629"/>
          </a:xfrm>
        </p:grpSpPr>
        <p:sp>
          <p:nvSpPr>
            <p:cNvPr id="1494" name="Google Shape;1494;p41"/>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41"/>
          <p:cNvSpPr/>
          <p:nvPr/>
        </p:nvSpPr>
        <p:spPr>
          <a:xfrm>
            <a:off x="1494875" y="1761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6630725" y="46920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498" name="Google Shape;1498;p41"/>
          <p:cNvGrpSpPr/>
          <p:nvPr/>
        </p:nvGrpSpPr>
        <p:grpSpPr>
          <a:xfrm>
            <a:off x="7904175" y="3994050"/>
            <a:ext cx="1053175" cy="1009100"/>
            <a:chOff x="773650" y="3990800"/>
            <a:chExt cx="1053175" cy="1009100"/>
          </a:xfrm>
        </p:grpSpPr>
        <p:sp>
          <p:nvSpPr>
            <p:cNvPr id="1499" name="Google Shape;1499;p41"/>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41"/>
          <p:cNvGrpSpPr/>
          <p:nvPr/>
        </p:nvGrpSpPr>
        <p:grpSpPr>
          <a:xfrm>
            <a:off x="8161250" y="122600"/>
            <a:ext cx="796100" cy="633050"/>
            <a:chOff x="5898025" y="1440475"/>
            <a:chExt cx="796100" cy="633050"/>
          </a:xfrm>
        </p:grpSpPr>
        <p:sp>
          <p:nvSpPr>
            <p:cNvPr id="1503" name="Google Shape;1503;p41"/>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1"/>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1"/>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1"/>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41"/>
          <p:cNvSpPr/>
          <p:nvPr/>
        </p:nvSpPr>
        <p:spPr>
          <a:xfrm>
            <a:off x="288575" y="47241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6 1">
  <p:cSld name="TITLE_ONLY_7_1">
    <p:spTree>
      <p:nvGrpSpPr>
        <p:cNvPr id="1" name="Shape 1511"/>
        <p:cNvGrpSpPr/>
        <p:nvPr/>
      </p:nvGrpSpPr>
      <p:grpSpPr>
        <a:xfrm>
          <a:off x="0" y="0"/>
          <a:ext cx="0" cy="0"/>
          <a:chOff x="0" y="0"/>
          <a:chExt cx="0" cy="0"/>
        </a:xfrm>
      </p:grpSpPr>
      <p:grpSp>
        <p:nvGrpSpPr>
          <p:cNvPr id="1512" name="Google Shape;1512;p42"/>
          <p:cNvGrpSpPr/>
          <p:nvPr/>
        </p:nvGrpSpPr>
        <p:grpSpPr>
          <a:xfrm>
            <a:off x="-53025" y="-995475"/>
            <a:ext cx="1818629" cy="1818629"/>
            <a:chOff x="-637600" y="4204225"/>
            <a:chExt cx="1818629" cy="1818629"/>
          </a:xfrm>
        </p:grpSpPr>
        <p:sp>
          <p:nvSpPr>
            <p:cNvPr id="1513" name="Google Shape;1513;p42"/>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42"/>
          <p:cNvSpPr/>
          <p:nvPr/>
        </p:nvSpPr>
        <p:spPr>
          <a:xfrm>
            <a:off x="1494875" y="1761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6" name="Google Shape;1516;p42"/>
          <p:cNvGrpSpPr/>
          <p:nvPr/>
        </p:nvGrpSpPr>
        <p:grpSpPr>
          <a:xfrm>
            <a:off x="8161250" y="122600"/>
            <a:ext cx="796100" cy="633050"/>
            <a:chOff x="5898025" y="1440475"/>
            <a:chExt cx="796100" cy="633050"/>
          </a:xfrm>
        </p:grpSpPr>
        <p:sp>
          <p:nvSpPr>
            <p:cNvPr id="1517" name="Google Shape;1517;p42"/>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1">
  <p:cSld name="CUSTOM_10_1_1">
    <p:spTree>
      <p:nvGrpSpPr>
        <p:cNvPr id="1" name="Shape 1524"/>
        <p:cNvGrpSpPr/>
        <p:nvPr/>
      </p:nvGrpSpPr>
      <p:grpSpPr>
        <a:xfrm>
          <a:off x="0" y="0"/>
          <a:ext cx="0" cy="0"/>
          <a:chOff x="0" y="0"/>
          <a:chExt cx="0" cy="0"/>
        </a:xfrm>
      </p:grpSpPr>
      <p:sp>
        <p:nvSpPr>
          <p:cNvPr id="1525" name="Google Shape;1525;p43"/>
          <p:cNvSpPr txBox="1">
            <a:spLocks noGrp="1"/>
          </p:cNvSpPr>
          <p:nvPr>
            <p:ph type="body" idx="1"/>
          </p:nvPr>
        </p:nvSpPr>
        <p:spPr>
          <a:xfrm>
            <a:off x="720025" y="1254600"/>
            <a:ext cx="6968700" cy="11514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Char char="●"/>
              <a:defRPr sz="1400"/>
            </a:lvl1pPr>
            <a:lvl2pPr marL="914400" lvl="1" indent="-317500">
              <a:lnSpc>
                <a:spcPct val="100000"/>
              </a:lnSpc>
              <a:spcBef>
                <a:spcPts val="0"/>
              </a:spcBef>
              <a:spcAft>
                <a:spcPts val="0"/>
              </a:spcAft>
              <a:buSzPts val="1400"/>
              <a:buChar char="○"/>
              <a:defRPr/>
            </a:lvl2pPr>
            <a:lvl3pPr marL="1371600" lvl="2" indent="-317500">
              <a:lnSpc>
                <a:spcPct val="100000"/>
              </a:lnSpc>
              <a:spcBef>
                <a:spcPts val="0"/>
              </a:spcBef>
              <a:spcAft>
                <a:spcPts val="0"/>
              </a:spcAft>
              <a:buSzPts val="1400"/>
              <a:buChar char="■"/>
              <a:defRPr/>
            </a:lvl3pPr>
            <a:lvl4pPr marL="1828800" lvl="3" indent="-317500">
              <a:lnSpc>
                <a:spcPct val="100000"/>
              </a:lnSpc>
              <a:spcBef>
                <a:spcPts val="0"/>
              </a:spcBef>
              <a:spcAft>
                <a:spcPts val="0"/>
              </a:spcAft>
              <a:buSzPts val="1400"/>
              <a:buChar char="●"/>
              <a:defRPr/>
            </a:lvl4pPr>
            <a:lvl5pPr marL="2286000" lvl="4" indent="-317500">
              <a:lnSpc>
                <a:spcPct val="100000"/>
              </a:lnSpc>
              <a:spcBef>
                <a:spcPts val="0"/>
              </a:spcBef>
              <a:spcAft>
                <a:spcPts val="0"/>
              </a:spcAft>
              <a:buSzPts val="1400"/>
              <a:buChar char="○"/>
              <a:defRPr/>
            </a:lvl5pPr>
            <a:lvl6pPr marL="2743200" lvl="5" indent="-317500">
              <a:lnSpc>
                <a:spcPct val="100000"/>
              </a:lnSpc>
              <a:spcBef>
                <a:spcPts val="0"/>
              </a:spcBef>
              <a:spcAft>
                <a:spcPts val="0"/>
              </a:spcAft>
              <a:buSzPts val="1400"/>
              <a:buChar char="■"/>
              <a:defRPr/>
            </a:lvl6pPr>
            <a:lvl7pPr marL="3200400" lvl="6" indent="-317500">
              <a:lnSpc>
                <a:spcPct val="100000"/>
              </a:lnSpc>
              <a:spcBef>
                <a:spcPts val="0"/>
              </a:spcBef>
              <a:spcAft>
                <a:spcPts val="0"/>
              </a:spcAft>
              <a:buSzPts val="1400"/>
              <a:buChar char="●"/>
              <a:defRPr/>
            </a:lvl7pPr>
            <a:lvl8pPr marL="3657600" lvl="7" indent="-317500">
              <a:lnSpc>
                <a:spcPct val="100000"/>
              </a:lnSpc>
              <a:spcBef>
                <a:spcPts val="0"/>
              </a:spcBef>
              <a:spcAft>
                <a:spcPts val="0"/>
              </a:spcAft>
              <a:buSzPts val="1400"/>
              <a:buChar char="○"/>
              <a:defRPr/>
            </a:lvl8pPr>
            <a:lvl9pPr marL="4114800" lvl="8" indent="-317500">
              <a:lnSpc>
                <a:spcPct val="100000"/>
              </a:lnSpc>
              <a:spcBef>
                <a:spcPts val="0"/>
              </a:spcBef>
              <a:spcAft>
                <a:spcPts val="0"/>
              </a:spcAft>
              <a:buSzPts val="1400"/>
              <a:buChar char="■"/>
              <a:defRPr/>
            </a:lvl9pPr>
          </a:lstStyle>
          <a:p>
            <a:endParaRPr/>
          </a:p>
        </p:txBody>
      </p:sp>
      <p:sp>
        <p:nvSpPr>
          <p:cNvPr id="1526" name="Google Shape;1526;p43"/>
          <p:cNvSpPr txBox="1">
            <a:spLocks noGrp="1"/>
          </p:cNvSpPr>
          <p:nvPr>
            <p:ph type="title"/>
          </p:nvPr>
        </p:nvSpPr>
        <p:spPr>
          <a:xfrm>
            <a:off x="720025" y="551725"/>
            <a:ext cx="7717500" cy="572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527" name="Google Shape;1527;p43"/>
          <p:cNvGrpSpPr/>
          <p:nvPr/>
        </p:nvGrpSpPr>
        <p:grpSpPr>
          <a:xfrm>
            <a:off x="314925" y="4694725"/>
            <a:ext cx="398301" cy="234701"/>
            <a:chOff x="218925" y="1040850"/>
            <a:chExt cx="398301" cy="234701"/>
          </a:xfrm>
        </p:grpSpPr>
        <p:sp>
          <p:nvSpPr>
            <p:cNvPr id="1528" name="Google Shape;1528;p43"/>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43"/>
          <p:cNvSpPr/>
          <p:nvPr/>
        </p:nvSpPr>
        <p:spPr>
          <a:xfrm>
            <a:off x="6836088" y="4694713"/>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531" name="Google Shape;1531;p43"/>
          <p:cNvGrpSpPr/>
          <p:nvPr/>
        </p:nvGrpSpPr>
        <p:grpSpPr>
          <a:xfrm>
            <a:off x="8054159" y="4828179"/>
            <a:ext cx="704185" cy="184398"/>
            <a:chOff x="1365250" y="1915800"/>
            <a:chExt cx="232750" cy="60950"/>
          </a:xfrm>
        </p:grpSpPr>
        <p:sp>
          <p:nvSpPr>
            <p:cNvPr id="1532" name="Google Shape;1532;p43"/>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3"/>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3"/>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3"/>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3"/>
          <p:cNvGrpSpPr/>
          <p:nvPr/>
        </p:nvGrpSpPr>
        <p:grpSpPr>
          <a:xfrm>
            <a:off x="-1240575" y="-228162"/>
            <a:ext cx="1818629" cy="1818629"/>
            <a:chOff x="-637600" y="4204225"/>
            <a:chExt cx="1818629" cy="1818629"/>
          </a:xfrm>
        </p:grpSpPr>
        <p:sp>
          <p:nvSpPr>
            <p:cNvPr id="1539" name="Google Shape;1539;p43"/>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3"/>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43"/>
          <p:cNvSpPr/>
          <p:nvPr/>
        </p:nvSpPr>
        <p:spPr>
          <a:xfrm>
            <a:off x="6887250" y="162300"/>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2" name="Google Shape;1542;p43"/>
          <p:cNvGrpSpPr/>
          <p:nvPr/>
        </p:nvGrpSpPr>
        <p:grpSpPr>
          <a:xfrm>
            <a:off x="8430788" y="323863"/>
            <a:ext cx="1304568" cy="1249972"/>
            <a:chOff x="773650" y="3990800"/>
            <a:chExt cx="1053175" cy="1009100"/>
          </a:xfrm>
        </p:grpSpPr>
        <p:sp>
          <p:nvSpPr>
            <p:cNvPr id="1543" name="Google Shape;1543;p43"/>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3"/>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3"/>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1 1">
  <p:cSld name="CUSTOM_10_1_1_1">
    <p:spTree>
      <p:nvGrpSpPr>
        <p:cNvPr id="1" name="Shape 1546"/>
        <p:cNvGrpSpPr/>
        <p:nvPr/>
      </p:nvGrpSpPr>
      <p:grpSpPr>
        <a:xfrm>
          <a:off x="0" y="0"/>
          <a:ext cx="0" cy="0"/>
          <a:chOff x="0" y="0"/>
          <a:chExt cx="0" cy="0"/>
        </a:xfrm>
      </p:grpSpPr>
      <p:sp>
        <p:nvSpPr>
          <p:cNvPr id="1547" name="Google Shape;1547;p44"/>
          <p:cNvSpPr txBox="1">
            <a:spLocks noGrp="1"/>
          </p:cNvSpPr>
          <p:nvPr>
            <p:ph type="body" idx="1"/>
          </p:nvPr>
        </p:nvSpPr>
        <p:spPr>
          <a:xfrm>
            <a:off x="720025" y="1254600"/>
            <a:ext cx="6968700" cy="11514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Char char="●"/>
              <a:defRPr sz="1400"/>
            </a:lvl1pPr>
            <a:lvl2pPr marL="914400" lvl="1" indent="-317500">
              <a:lnSpc>
                <a:spcPct val="100000"/>
              </a:lnSpc>
              <a:spcBef>
                <a:spcPts val="0"/>
              </a:spcBef>
              <a:spcAft>
                <a:spcPts val="0"/>
              </a:spcAft>
              <a:buSzPts val="1400"/>
              <a:buChar char="○"/>
              <a:defRPr/>
            </a:lvl2pPr>
            <a:lvl3pPr marL="1371600" lvl="2" indent="-317500">
              <a:lnSpc>
                <a:spcPct val="100000"/>
              </a:lnSpc>
              <a:spcBef>
                <a:spcPts val="0"/>
              </a:spcBef>
              <a:spcAft>
                <a:spcPts val="0"/>
              </a:spcAft>
              <a:buSzPts val="1400"/>
              <a:buChar char="■"/>
              <a:defRPr/>
            </a:lvl3pPr>
            <a:lvl4pPr marL="1828800" lvl="3" indent="-317500">
              <a:lnSpc>
                <a:spcPct val="100000"/>
              </a:lnSpc>
              <a:spcBef>
                <a:spcPts val="0"/>
              </a:spcBef>
              <a:spcAft>
                <a:spcPts val="0"/>
              </a:spcAft>
              <a:buSzPts val="1400"/>
              <a:buChar char="●"/>
              <a:defRPr/>
            </a:lvl4pPr>
            <a:lvl5pPr marL="2286000" lvl="4" indent="-317500">
              <a:lnSpc>
                <a:spcPct val="100000"/>
              </a:lnSpc>
              <a:spcBef>
                <a:spcPts val="0"/>
              </a:spcBef>
              <a:spcAft>
                <a:spcPts val="0"/>
              </a:spcAft>
              <a:buSzPts val="1400"/>
              <a:buChar char="○"/>
              <a:defRPr/>
            </a:lvl5pPr>
            <a:lvl6pPr marL="2743200" lvl="5" indent="-317500">
              <a:lnSpc>
                <a:spcPct val="100000"/>
              </a:lnSpc>
              <a:spcBef>
                <a:spcPts val="0"/>
              </a:spcBef>
              <a:spcAft>
                <a:spcPts val="0"/>
              </a:spcAft>
              <a:buSzPts val="1400"/>
              <a:buChar char="■"/>
              <a:defRPr/>
            </a:lvl6pPr>
            <a:lvl7pPr marL="3200400" lvl="6" indent="-317500">
              <a:lnSpc>
                <a:spcPct val="100000"/>
              </a:lnSpc>
              <a:spcBef>
                <a:spcPts val="0"/>
              </a:spcBef>
              <a:spcAft>
                <a:spcPts val="0"/>
              </a:spcAft>
              <a:buSzPts val="1400"/>
              <a:buChar char="●"/>
              <a:defRPr/>
            </a:lvl7pPr>
            <a:lvl8pPr marL="3657600" lvl="7" indent="-317500">
              <a:lnSpc>
                <a:spcPct val="100000"/>
              </a:lnSpc>
              <a:spcBef>
                <a:spcPts val="0"/>
              </a:spcBef>
              <a:spcAft>
                <a:spcPts val="0"/>
              </a:spcAft>
              <a:buSzPts val="1400"/>
              <a:buChar char="○"/>
              <a:defRPr/>
            </a:lvl8pPr>
            <a:lvl9pPr marL="4114800" lvl="8" indent="-317500">
              <a:lnSpc>
                <a:spcPct val="100000"/>
              </a:lnSpc>
              <a:spcBef>
                <a:spcPts val="0"/>
              </a:spcBef>
              <a:spcAft>
                <a:spcPts val="0"/>
              </a:spcAft>
              <a:buSzPts val="1400"/>
              <a:buChar char="■"/>
              <a:defRPr/>
            </a:lvl9pPr>
          </a:lstStyle>
          <a:p>
            <a:endParaRPr/>
          </a:p>
        </p:txBody>
      </p:sp>
      <p:sp>
        <p:nvSpPr>
          <p:cNvPr id="1548" name="Google Shape;1548;p44"/>
          <p:cNvSpPr txBox="1">
            <a:spLocks noGrp="1"/>
          </p:cNvSpPr>
          <p:nvPr>
            <p:ph type="title"/>
          </p:nvPr>
        </p:nvSpPr>
        <p:spPr>
          <a:xfrm>
            <a:off x="720025" y="551725"/>
            <a:ext cx="7717500" cy="572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549" name="Google Shape;1549;p44"/>
          <p:cNvGrpSpPr/>
          <p:nvPr/>
        </p:nvGrpSpPr>
        <p:grpSpPr>
          <a:xfrm>
            <a:off x="772125" y="4694725"/>
            <a:ext cx="398301" cy="234701"/>
            <a:chOff x="218925" y="1040850"/>
            <a:chExt cx="398301" cy="234701"/>
          </a:xfrm>
        </p:grpSpPr>
        <p:sp>
          <p:nvSpPr>
            <p:cNvPr id="1550" name="Google Shape;1550;p44"/>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4"/>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 name="Google Shape;1552;p44"/>
          <p:cNvSpPr/>
          <p:nvPr/>
        </p:nvSpPr>
        <p:spPr>
          <a:xfrm>
            <a:off x="6836088" y="4694713"/>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553" name="Google Shape;1553;p44"/>
          <p:cNvGrpSpPr/>
          <p:nvPr/>
        </p:nvGrpSpPr>
        <p:grpSpPr>
          <a:xfrm>
            <a:off x="8054159" y="4828179"/>
            <a:ext cx="704185" cy="184398"/>
            <a:chOff x="1365250" y="1915800"/>
            <a:chExt cx="232750" cy="60950"/>
          </a:xfrm>
        </p:grpSpPr>
        <p:sp>
          <p:nvSpPr>
            <p:cNvPr id="1554" name="Google Shape;1554;p44"/>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4"/>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4"/>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4"/>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4"/>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4"/>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44"/>
          <p:cNvGrpSpPr/>
          <p:nvPr/>
        </p:nvGrpSpPr>
        <p:grpSpPr>
          <a:xfrm>
            <a:off x="-1240575" y="3237488"/>
            <a:ext cx="1818629" cy="1818629"/>
            <a:chOff x="-637600" y="4204225"/>
            <a:chExt cx="1818629" cy="1818629"/>
          </a:xfrm>
        </p:grpSpPr>
        <p:sp>
          <p:nvSpPr>
            <p:cNvPr id="1561" name="Google Shape;1561;p44"/>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4"/>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44"/>
          <p:cNvSpPr/>
          <p:nvPr/>
        </p:nvSpPr>
        <p:spPr>
          <a:xfrm>
            <a:off x="8573950" y="9400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4"/>
          <p:cNvSpPr/>
          <p:nvPr/>
        </p:nvSpPr>
        <p:spPr>
          <a:xfrm>
            <a:off x="8507928" y="-415884"/>
            <a:ext cx="1436100" cy="131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565" name="Google Shape;1565;p44"/>
          <p:cNvGrpSpPr/>
          <p:nvPr/>
        </p:nvGrpSpPr>
        <p:grpSpPr>
          <a:xfrm rot="8407066">
            <a:off x="-5658" y="166475"/>
            <a:ext cx="746547" cy="593646"/>
            <a:chOff x="5898025" y="1440475"/>
            <a:chExt cx="796100" cy="633050"/>
          </a:xfrm>
        </p:grpSpPr>
        <p:sp>
          <p:nvSpPr>
            <p:cNvPr id="1566" name="Google Shape;1566;p44"/>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4"/>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4"/>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4"/>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4"/>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4"/>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4"/>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3">
  <p:cSld name="CUSTOM_23_1">
    <p:spTree>
      <p:nvGrpSpPr>
        <p:cNvPr id="1" name="Shape 1573"/>
        <p:cNvGrpSpPr/>
        <p:nvPr/>
      </p:nvGrpSpPr>
      <p:grpSpPr>
        <a:xfrm>
          <a:off x="0" y="0"/>
          <a:ext cx="0" cy="0"/>
          <a:chOff x="0" y="0"/>
          <a:chExt cx="0" cy="0"/>
        </a:xfrm>
      </p:grpSpPr>
      <p:sp>
        <p:nvSpPr>
          <p:cNvPr id="1574" name="Google Shape;1574;p45"/>
          <p:cNvSpPr txBox="1">
            <a:spLocks noGrp="1"/>
          </p:cNvSpPr>
          <p:nvPr>
            <p:ph type="body" idx="1"/>
          </p:nvPr>
        </p:nvSpPr>
        <p:spPr>
          <a:xfrm>
            <a:off x="4748375" y="1244800"/>
            <a:ext cx="3675600" cy="33639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Char char="●"/>
              <a:defRPr sz="1400"/>
            </a:lvl1pPr>
            <a:lvl2pPr marL="914400" lvl="1" indent="-330200">
              <a:lnSpc>
                <a:spcPct val="100000"/>
              </a:lnSpc>
              <a:spcBef>
                <a:spcPts val="0"/>
              </a:spcBef>
              <a:spcAft>
                <a:spcPts val="0"/>
              </a:spcAft>
              <a:buSzPts val="1600"/>
              <a:buChar char="○"/>
              <a:defRPr sz="1600"/>
            </a:lvl2pPr>
            <a:lvl3pPr marL="1371600" lvl="2" indent="-330200">
              <a:lnSpc>
                <a:spcPct val="100000"/>
              </a:lnSpc>
              <a:spcBef>
                <a:spcPts val="0"/>
              </a:spcBef>
              <a:spcAft>
                <a:spcPts val="0"/>
              </a:spcAft>
              <a:buSzPts val="1600"/>
              <a:buChar char="■"/>
              <a:defRPr sz="1600"/>
            </a:lvl3pPr>
            <a:lvl4pPr marL="1828800" lvl="3" indent="-330200">
              <a:lnSpc>
                <a:spcPct val="100000"/>
              </a:lnSpc>
              <a:spcBef>
                <a:spcPts val="0"/>
              </a:spcBef>
              <a:spcAft>
                <a:spcPts val="0"/>
              </a:spcAft>
              <a:buSzPts val="1600"/>
              <a:buChar char="●"/>
              <a:defRPr sz="1600"/>
            </a:lvl4pPr>
            <a:lvl5pPr marL="2286000" lvl="4" indent="-330200">
              <a:lnSpc>
                <a:spcPct val="100000"/>
              </a:lnSpc>
              <a:spcBef>
                <a:spcPts val="0"/>
              </a:spcBef>
              <a:spcAft>
                <a:spcPts val="0"/>
              </a:spcAft>
              <a:buSzPts val="1600"/>
              <a:buChar char="○"/>
              <a:defRPr sz="1600"/>
            </a:lvl5pPr>
            <a:lvl6pPr marL="2743200" lvl="5" indent="-330200">
              <a:lnSpc>
                <a:spcPct val="100000"/>
              </a:lnSpc>
              <a:spcBef>
                <a:spcPts val="0"/>
              </a:spcBef>
              <a:spcAft>
                <a:spcPts val="0"/>
              </a:spcAft>
              <a:buSzPts val="1600"/>
              <a:buChar char="■"/>
              <a:defRPr sz="1600"/>
            </a:lvl6pPr>
            <a:lvl7pPr marL="3200400" lvl="6" indent="-330200">
              <a:lnSpc>
                <a:spcPct val="100000"/>
              </a:lnSpc>
              <a:spcBef>
                <a:spcPts val="0"/>
              </a:spcBef>
              <a:spcAft>
                <a:spcPts val="0"/>
              </a:spcAft>
              <a:buSzPts val="1600"/>
              <a:buChar char="●"/>
              <a:defRPr sz="1600"/>
            </a:lvl7pPr>
            <a:lvl8pPr marL="3657600" lvl="7" indent="-330200">
              <a:lnSpc>
                <a:spcPct val="100000"/>
              </a:lnSpc>
              <a:spcBef>
                <a:spcPts val="0"/>
              </a:spcBef>
              <a:spcAft>
                <a:spcPts val="0"/>
              </a:spcAft>
              <a:buSzPts val="1600"/>
              <a:buChar char="○"/>
              <a:defRPr sz="1600"/>
            </a:lvl8pPr>
            <a:lvl9pPr marL="4114800" lvl="8" indent="-330200">
              <a:lnSpc>
                <a:spcPct val="100000"/>
              </a:lnSpc>
              <a:spcBef>
                <a:spcPts val="0"/>
              </a:spcBef>
              <a:spcAft>
                <a:spcPts val="0"/>
              </a:spcAft>
              <a:buSzPts val="1600"/>
              <a:buChar char="■"/>
              <a:defRPr sz="1600"/>
            </a:lvl9pPr>
          </a:lstStyle>
          <a:p>
            <a:endParaRPr/>
          </a:p>
        </p:txBody>
      </p:sp>
      <p:sp>
        <p:nvSpPr>
          <p:cNvPr id="1575" name="Google Shape;1575;p45"/>
          <p:cNvSpPr txBox="1">
            <a:spLocks noGrp="1"/>
          </p:cNvSpPr>
          <p:nvPr>
            <p:ph type="body" idx="2"/>
          </p:nvPr>
        </p:nvSpPr>
        <p:spPr>
          <a:xfrm>
            <a:off x="720025" y="1244800"/>
            <a:ext cx="3675600" cy="3363900"/>
          </a:xfrm>
          <a:prstGeom prst="rect">
            <a:avLst/>
          </a:prstGeom>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accent1"/>
              </a:buClr>
              <a:buSzPts val="1500"/>
              <a:buChar char="●"/>
              <a:defRPr sz="1400"/>
            </a:lvl1pPr>
            <a:lvl2pPr marL="914400" lvl="1" indent="-330200">
              <a:lnSpc>
                <a:spcPct val="100000"/>
              </a:lnSpc>
              <a:spcBef>
                <a:spcPts val="0"/>
              </a:spcBef>
              <a:spcAft>
                <a:spcPts val="0"/>
              </a:spcAft>
              <a:buSzPts val="1600"/>
              <a:buChar char="○"/>
              <a:defRPr sz="1600"/>
            </a:lvl2pPr>
            <a:lvl3pPr marL="1371600" lvl="2" indent="-330200">
              <a:lnSpc>
                <a:spcPct val="100000"/>
              </a:lnSpc>
              <a:spcBef>
                <a:spcPts val="0"/>
              </a:spcBef>
              <a:spcAft>
                <a:spcPts val="0"/>
              </a:spcAft>
              <a:buSzPts val="1600"/>
              <a:buChar char="■"/>
              <a:defRPr sz="1600"/>
            </a:lvl3pPr>
            <a:lvl4pPr marL="1828800" lvl="3" indent="-330200">
              <a:lnSpc>
                <a:spcPct val="100000"/>
              </a:lnSpc>
              <a:spcBef>
                <a:spcPts val="0"/>
              </a:spcBef>
              <a:spcAft>
                <a:spcPts val="0"/>
              </a:spcAft>
              <a:buSzPts val="1600"/>
              <a:buChar char="●"/>
              <a:defRPr sz="1600"/>
            </a:lvl4pPr>
            <a:lvl5pPr marL="2286000" lvl="4" indent="-330200">
              <a:lnSpc>
                <a:spcPct val="100000"/>
              </a:lnSpc>
              <a:spcBef>
                <a:spcPts val="0"/>
              </a:spcBef>
              <a:spcAft>
                <a:spcPts val="0"/>
              </a:spcAft>
              <a:buSzPts val="1600"/>
              <a:buChar char="○"/>
              <a:defRPr sz="1600"/>
            </a:lvl5pPr>
            <a:lvl6pPr marL="2743200" lvl="5" indent="-330200">
              <a:lnSpc>
                <a:spcPct val="100000"/>
              </a:lnSpc>
              <a:spcBef>
                <a:spcPts val="0"/>
              </a:spcBef>
              <a:spcAft>
                <a:spcPts val="0"/>
              </a:spcAft>
              <a:buSzPts val="1600"/>
              <a:buChar char="■"/>
              <a:defRPr sz="1600"/>
            </a:lvl6pPr>
            <a:lvl7pPr marL="3200400" lvl="6" indent="-330200">
              <a:lnSpc>
                <a:spcPct val="100000"/>
              </a:lnSpc>
              <a:spcBef>
                <a:spcPts val="0"/>
              </a:spcBef>
              <a:spcAft>
                <a:spcPts val="0"/>
              </a:spcAft>
              <a:buSzPts val="1600"/>
              <a:buChar char="●"/>
              <a:defRPr sz="1600"/>
            </a:lvl7pPr>
            <a:lvl8pPr marL="3657600" lvl="7" indent="-330200">
              <a:lnSpc>
                <a:spcPct val="100000"/>
              </a:lnSpc>
              <a:spcBef>
                <a:spcPts val="0"/>
              </a:spcBef>
              <a:spcAft>
                <a:spcPts val="0"/>
              </a:spcAft>
              <a:buSzPts val="1600"/>
              <a:buChar char="○"/>
              <a:defRPr sz="1600"/>
            </a:lvl8pPr>
            <a:lvl9pPr marL="4114800" lvl="8" indent="-330200">
              <a:lnSpc>
                <a:spcPct val="100000"/>
              </a:lnSpc>
              <a:spcBef>
                <a:spcPts val="0"/>
              </a:spcBef>
              <a:spcAft>
                <a:spcPts val="0"/>
              </a:spcAft>
              <a:buSzPts val="1600"/>
              <a:buChar char="■"/>
              <a:defRPr sz="1600"/>
            </a:lvl9pPr>
          </a:lstStyle>
          <a:p>
            <a:endParaRPr/>
          </a:p>
        </p:txBody>
      </p:sp>
      <p:sp>
        <p:nvSpPr>
          <p:cNvPr id="1576" name="Google Shape;1576;p45"/>
          <p:cNvSpPr txBox="1">
            <a:spLocks noGrp="1"/>
          </p:cNvSpPr>
          <p:nvPr>
            <p:ph type="title"/>
          </p:nvPr>
        </p:nvSpPr>
        <p:spPr>
          <a:xfrm>
            <a:off x="720025" y="5517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577" name="Google Shape;1577;p45"/>
          <p:cNvGrpSpPr/>
          <p:nvPr/>
        </p:nvGrpSpPr>
        <p:grpSpPr>
          <a:xfrm>
            <a:off x="7529200" y="-1173600"/>
            <a:ext cx="1818629" cy="1818629"/>
            <a:chOff x="-637600" y="4204225"/>
            <a:chExt cx="1818629" cy="1818629"/>
          </a:xfrm>
        </p:grpSpPr>
        <p:sp>
          <p:nvSpPr>
            <p:cNvPr id="1578" name="Google Shape;1578;p45"/>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5"/>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5"/>
          <p:cNvSpPr/>
          <p:nvPr/>
        </p:nvSpPr>
        <p:spPr>
          <a:xfrm>
            <a:off x="327150" y="23732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45"/>
          <p:cNvGrpSpPr/>
          <p:nvPr/>
        </p:nvGrpSpPr>
        <p:grpSpPr>
          <a:xfrm rot="3657166" flipH="1">
            <a:off x="-294526" y="4055250"/>
            <a:ext cx="1735362" cy="1320481"/>
            <a:chOff x="5794800" y="2218800"/>
            <a:chExt cx="1148700" cy="874075"/>
          </a:xfrm>
        </p:grpSpPr>
        <p:sp>
          <p:nvSpPr>
            <p:cNvPr id="1582" name="Google Shape;1582;p45"/>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5"/>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5"/>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5"/>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5"/>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5"/>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5"/>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5"/>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5"/>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5"/>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5"/>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5"/>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5"/>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5"/>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5"/>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5"/>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5"/>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5"/>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5"/>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5"/>
          <p:cNvGrpSpPr/>
          <p:nvPr/>
        </p:nvGrpSpPr>
        <p:grpSpPr>
          <a:xfrm>
            <a:off x="8765259" y="745879"/>
            <a:ext cx="704185" cy="184398"/>
            <a:chOff x="1365250" y="1915800"/>
            <a:chExt cx="232750" cy="60950"/>
          </a:xfrm>
        </p:grpSpPr>
        <p:sp>
          <p:nvSpPr>
            <p:cNvPr id="1605" name="Google Shape;1605;p45"/>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5"/>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5"/>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5"/>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5"/>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5"/>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1611"/>
        <p:cNvGrpSpPr/>
        <p:nvPr/>
      </p:nvGrpSpPr>
      <p:grpSpPr>
        <a:xfrm>
          <a:off x="0" y="0"/>
          <a:ext cx="0" cy="0"/>
          <a:chOff x="0" y="0"/>
          <a:chExt cx="0" cy="0"/>
        </a:xfrm>
      </p:grpSpPr>
      <p:sp>
        <p:nvSpPr>
          <p:cNvPr id="1612" name="Google Shape;1612;p46"/>
          <p:cNvSpPr txBox="1">
            <a:spLocks noGrp="1"/>
          </p:cNvSpPr>
          <p:nvPr>
            <p:ph type="title"/>
          </p:nvPr>
        </p:nvSpPr>
        <p:spPr>
          <a:xfrm>
            <a:off x="720025" y="5517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13" name="Google Shape;1613;p46"/>
          <p:cNvSpPr txBox="1">
            <a:spLocks noGrp="1"/>
          </p:cNvSpPr>
          <p:nvPr>
            <p:ph type="title" idx="2" hasCustomPrompt="1"/>
          </p:nvPr>
        </p:nvSpPr>
        <p:spPr>
          <a:xfrm>
            <a:off x="3969000" y="2597625"/>
            <a:ext cx="1206000" cy="71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5000"/>
              <a:buNone/>
              <a:defRPr sz="3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r>
              <a:t>xx%</a:t>
            </a:r>
          </a:p>
        </p:txBody>
      </p:sp>
      <p:sp>
        <p:nvSpPr>
          <p:cNvPr id="1614" name="Google Shape;1614;p46"/>
          <p:cNvSpPr txBox="1">
            <a:spLocks noGrp="1"/>
          </p:cNvSpPr>
          <p:nvPr>
            <p:ph type="title" idx="3" hasCustomPrompt="1"/>
          </p:nvPr>
        </p:nvSpPr>
        <p:spPr>
          <a:xfrm>
            <a:off x="1353275" y="2597625"/>
            <a:ext cx="1206000" cy="71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5000"/>
              <a:buNone/>
              <a:defRPr sz="3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r>
              <a:t>xx%</a:t>
            </a:r>
          </a:p>
        </p:txBody>
      </p:sp>
      <p:sp>
        <p:nvSpPr>
          <p:cNvPr id="1615" name="Google Shape;1615;p46"/>
          <p:cNvSpPr txBox="1">
            <a:spLocks noGrp="1"/>
          </p:cNvSpPr>
          <p:nvPr>
            <p:ph type="subTitle" idx="1"/>
          </p:nvPr>
        </p:nvSpPr>
        <p:spPr>
          <a:xfrm>
            <a:off x="827225" y="3600077"/>
            <a:ext cx="2258100" cy="371400"/>
          </a:xfrm>
          <a:prstGeom prst="rect">
            <a:avLst/>
          </a:prstGeom>
          <a:ln>
            <a:noFill/>
          </a:ln>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616" name="Google Shape;1616;p46"/>
          <p:cNvSpPr txBox="1">
            <a:spLocks noGrp="1"/>
          </p:cNvSpPr>
          <p:nvPr>
            <p:ph type="subTitle" idx="4"/>
          </p:nvPr>
        </p:nvSpPr>
        <p:spPr>
          <a:xfrm>
            <a:off x="827225" y="3915325"/>
            <a:ext cx="2258100" cy="572700"/>
          </a:xfrm>
          <a:prstGeom prst="rect">
            <a:avLst/>
          </a:prstGeom>
          <a:ln>
            <a:noFill/>
          </a:ln>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617" name="Google Shape;1617;p46"/>
          <p:cNvSpPr txBox="1">
            <a:spLocks noGrp="1"/>
          </p:cNvSpPr>
          <p:nvPr>
            <p:ph type="subTitle" idx="5"/>
          </p:nvPr>
        </p:nvSpPr>
        <p:spPr>
          <a:xfrm>
            <a:off x="3442950" y="3600077"/>
            <a:ext cx="2258100" cy="371400"/>
          </a:xfrm>
          <a:prstGeom prst="rect">
            <a:avLst/>
          </a:prstGeom>
          <a:ln>
            <a:noFill/>
          </a:ln>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618" name="Google Shape;1618;p46"/>
          <p:cNvSpPr txBox="1">
            <a:spLocks noGrp="1"/>
          </p:cNvSpPr>
          <p:nvPr>
            <p:ph type="subTitle" idx="6"/>
          </p:nvPr>
        </p:nvSpPr>
        <p:spPr>
          <a:xfrm>
            <a:off x="3442950" y="3915325"/>
            <a:ext cx="2258100" cy="572700"/>
          </a:xfrm>
          <a:prstGeom prst="rect">
            <a:avLst/>
          </a:prstGeom>
          <a:ln>
            <a:noFill/>
          </a:ln>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619" name="Google Shape;1619;p46"/>
          <p:cNvSpPr txBox="1">
            <a:spLocks noGrp="1"/>
          </p:cNvSpPr>
          <p:nvPr>
            <p:ph type="subTitle" idx="7"/>
          </p:nvPr>
        </p:nvSpPr>
        <p:spPr>
          <a:xfrm>
            <a:off x="6058675" y="3600077"/>
            <a:ext cx="2258100" cy="371400"/>
          </a:xfrm>
          <a:prstGeom prst="rect">
            <a:avLst/>
          </a:prstGeom>
          <a:ln>
            <a:noFill/>
          </a:ln>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620" name="Google Shape;1620;p46"/>
          <p:cNvSpPr txBox="1">
            <a:spLocks noGrp="1"/>
          </p:cNvSpPr>
          <p:nvPr>
            <p:ph type="subTitle" idx="8"/>
          </p:nvPr>
        </p:nvSpPr>
        <p:spPr>
          <a:xfrm>
            <a:off x="6058675" y="3915325"/>
            <a:ext cx="2258100" cy="572700"/>
          </a:xfrm>
          <a:prstGeom prst="rect">
            <a:avLst/>
          </a:prstGeom>
          <a:ln>
            <a:noFill/>
          </a:ln>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621" name="Google Shape;1621;p46"/>
          <p:cNvSpPr txBox="1">
            <a:spLocks noGrp="1"/>
          </p:cNvSpPr>
          <p:nvPr>
            <p:ph type="title" idx="9" hasCustomPrompt="1"/>
          </p:nvPr>
        </p:nvSpPr>
        <p:spPr>
          <a:xfrm>
            <a:off x="6584725" y="2597625"/>
            <a:ext cx="1206000" cy="71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5000"/>
              <a:buNone/>
              <a:defRPr sz="3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r>
              <a:t>xx%</a:t>
            </a:r>
          </a:p>
        </p:txBody>
      </p:sp>
      <p:grpSp>
        <p:nvGrpSpPr>
          <p:cNvPr id="1622" name="Google Shape;1622;p46"/>
          <p:cNvGrpSpPr/>
          <p:nvPr/>
        </p:nvGrpSpPr>
        <p:grpSpPr>
          <a:xfrm>
            <a:off x="8366425" y="4228950"/>
            <a:ext cx="1818629" cy="1818629"/>
            <a:chOff x="-637600" y="4204225"/>
            <a:chExt cx="1818629" cy="1818629"/>
          </a:xfrm>
        </p:grpSpPr>
        <p:sp>
          <p:nvSpPr>
            <p:cNvPr id="1623" name="Google Shape;1623;p46"/>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46"/>
          <p:cNvSpPr/>
          <p:nvPr/>
        </p:nvSpPr>
        <p:spPr>
          <a:xfrm>
            <a:off x="7916500" y="49359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6" name="Google Shape;1626;p46"/>
          <p:cNvGrpSpPr/>
          <p:nvPr/>
        </p:nvGrpSpPr>
        <p:grpSpPr>
          <a:xfrm>
            <a:off x="-109949" y="4959096"/>
            <a:ext cx="398301" cy="184405"/>
            <a:chOff x="218925" y="1040850"/>
            <a:chExt cx="398301" cy="234701"/>
          </a:xfrm>
        </p:grpSpPr>
        <p:sp>
          <p:nvSpPr>
            <p:cNvPr id="1627" name="Google Shape;1627;p46"/>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6"/>
          <p:cNvGrpSpPr/>
          <p:nvPr/>
        </p:nvGrpSpPr>
        <p:grpSpPr>
          <a:xfrm>
            <a:off x="8122907" y="131414"/>
            <a:ext cx="1735341" cy="1320465"/>
            <a:chOff x="5794800" y="2218800"/>
            <a:chExt cx="1148700" cy="874075"/>
          </a:xfrm>
        </p:grpSpPr>
        <p:sp>
          <p:nvSpPr>
            <p:cNvPr id="1630" name="Google Shape;1630;p46"/>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6"/>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6"/>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46"/>
          <p:cNvSpPr/>
          <p:nvPr/>
        </p:nvSpPr>
        <p:spPr>
          <a:xfrm>
            <a:off x="103950" y="460857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1" name="Shape 1653"/>
        <p:cNvGrpSpPr/>
        <p:nvPr/>
      </p:nvGrpSpPr>
      <p:grpSpPr>
        <a:xfrm>
          <a:off x="0" y="0"/>
          <a:ext cx="0" cy="0"/>
          <a:chOff x="0" y="0"/>
          <a:chExt cx="0" cy="0"/>
        </a:xfrm>
      </p:grpSpPr>
      <p:sp>
        <p:nvSpPr>
          <p:cNvPr id="1654" name="Google Shape;1654;p47"/>
          <p:cNvSpPr/>
          <p:nvPr/>
        </p:nvSpPr>
        <p:spPr>
          <a:xfrm>
            <a:off x="208625" y="-293450"/>
            <a:ext cx="1009200" cy="100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55" name="Google Shape;1655;p47"/>
          <p:cNvSpPr/>
          <p:nvPr/>
        </p:nvSpPr>
        <p:spPr>
          <a:xfrm>
            <a:off x="420775" y="54695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6" name="Google Shape;1656;p47"/>
          <p:cNvGrpSpPr/>
          <p:nvPr/>
        </p:nvGrpSpPr>
        <p:grpSpPr>
          <a:xfrm>
            <a:off x="8002163" y="-293400"/>
            <a:ext cx="1053175" cy="1009100"/>
            <a:chOff x="773650" y="3990800"/>
            <a:chExt cx="1053175" cy="1009100"/>
          </a:xfrm>
        </p:grpSpPr>
        <p:sp>
          <p:nvSpPr>
            <p:cNvPr id="1657" name="Google Shape;1657;p47"/>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47"/>
          <p:cNvSpPr/>
          <p:nvPr/>
        </p:nvSpPr>
        <p:spPr>
          <a:xfrm>
            <a:off x="8680900" y="9065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47"/>
          <p:cNvGrpSpPr/>
          <p:nvPr/>
        </p:nvGrpSpPr>
        <p:grpSpPr>
          <a:xfrm>
            <a:off x="238488" y="525500"/>
            <a:ext cx="398301" cy="234701"/>
            <a:chOff x="218925" y="1040850"/>
            <a:chExt cx="398301" cy="234701"/>
          </a:xfrm>
        </p:grpSpPr>
        <p:sp>
          <p:nvSpPr>
            <p:cNvPr id="1662" name="Google Shape;1662;p47"/>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7"/>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1664"/>
        <p:cNvGrpSpPr/>
        <p:nvPr/>
      </p:nvGrpSpPr>
      <p:grpSpPr>
        <a:xfrm>
          <a:off x="0" y="0"/>
          <a:ext cx="0" cy="0"/>
          <a:chOff x="0" y="0"/>
          <a:chExt cx="0" cy="0"/>
        </a:xfrm>
      </p:grpSpPr>
      <p:sp>
        <p:nvSpPr>
          <p:cNvPr id="1665" name="Google Shape;1665;p48"/>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66" name="Google Shape;1666;p48"/>
          <p:cNvSpPr txBox="1">
            <a:spLocks noGrp="1"/>
          </p:cNvSpPr>
          <p:nvPr>
            <p:ph type="subTitle" idx="1"/>
          </p:nvPr>
        </p:nvSpPr>
        <p:spPr>
          <a:xfrm>
            <a:off x="1873697" y="1572963"/>
            <a:ext cx="2504400" cy="4527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667" name="Google Shape;1667;p48"/>
          <p:cNvSpPr txBox="1">
            <a:spLocks noGrp="1"/>
          </p:cNvSpPr>
          <p:nvPr>
            <p:ph type="subTitle" idx="2"/>
          </p:nvPr>
        </p:nvSpPr>
        <p:spPr>
          <a:xfrm>
            <a:off x="1873686" y="1958363"/>
            <a:ext cx="2504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668" name="Google Shape;1668;p48"/>
          <p:cNvSpPr txBox="1">
            <a:spLocks noGrp="1"/>
          </p:cNvSpPr>
          <p:nvPr>
            <p:ph type="subTitle" idx="3"/>
          </p:nvPr>
        </p:nvSpPr>
        <p:spPr>
          <a:xfrm>
            <a:off x="1873697" y="3058013"/>
            <a:ext cx="2504400" cy="45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669" name="Google Shape;1669;p48"/>
          <p:cNvSpPr txBox="1">
            <a:spLocks noGrp="1"/>
          </p:cNvSpPr>
          <p:nvPr>
            <p:ph type="subTitle" idx="4"/>
          </p:nvPr>
        </p:nvSpPr>
        <p:spPr>
          <a:xfrm>
            <a:off x="1873686" y="3443413"/>
            <a:ext cx="2504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670" name="Google Shape;1670;p48"/>
          <p:cNvSpPr txBox="1">
            <a:spLocks noGrp="1"/>
          </p:cNvSpPr>
          <p:nvPr>
            <p:ph type="subTitle" idx="5"/>
          </p:nvPr>
        </p:nvSpPr>
        <p:spPr>
          <a:xfrm>
            <a:off x="5759513" y="1572975"/>
            <a:ext cx="2504400" cy="4527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671" name="Google Shape;1671;p48"/>
          <p:cNvSpPr txBox="1">
            <a:spLocks noGrp="1"/>
          </p:cNvSpPr>
          <p:nvPr>
            <p:ph type="subTitle" idx="6"/>
          </p:nvPr>
        </p:nvSpPr>
        <p:spPr>
          <a:xfrm>
            <a:off x="5759238" y="1958346"/>
            <a:ext cx="2504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672" name="Google Shape;1672;p48"/>
          <p:cNvSpPr txBox="1">
            <a:spLocks noGrp="1"/>
          </p:cNvSpPr>
          <p:nvPr>
            <p:ph type="subTitle" idx="7"/>
          </p:nvPr>
        </p:nvSpPr>
        <p:spPr>
          <a:xfrm>
            <a:off x="5759249" y="3059097"/>
            <a:ext cx="2504400" cy="45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673" name="Google Shape;1673;p48"/>
          <p:cNvSpPr txBox="1">
            <a:spLocks noGrp="1"/>
          </p:cNvSpPr>
          <p:nvPr>
            <p:ph type="subTitle" idx="8"/>
          </p:nvPr>
        </p:nvSpPr>
        <p:spPr>
          <a:xfrm>
            <a:off x="5759238" y="3443400"/>
            <a:ext cx="2504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674" name="Google Shape;1674;p48"/>
          <p:cNvSpPr/>
          <p:nvPr/>
        </p:nvSpPr>
        <p:spPr>
          <a:xfrm>
            <a:off x="8554700" y="284247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8"/>
          <p:cNvSpPr/>
          <p:nvPr/>
        </p:nvSpPr>
        <p:spPr>
          <a:xfrm>
            <a:off x="8319875" y="47135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8"/>
          <p:cNvSpPr/>
          <p:nvPr/>
        </p:nvSpPr>
        <p:spPr>
          <a:xfrm>
            <a:off x="5947675" y="4690400"/>
            <a:ext cx="1689900" cy="168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677" name="Google Shape;1677;p48"/>
          <p:cNvGrpSpPr/>
          <p:nvPr/>
        </p:nvGrpSpPr>
        <p:grpSpPr>
          <a:xfrm>
            <a:off x="361134" y="4690391"/>
            <a:ext cx="704185" cy="184398"/>
            <a:chOff x="1365250" y="1915800"/>
            <a:chExt cx="232750" cy="60950"/>
          </a:xfrm>
        </p:grpSpPr>
        <p:sp>
          <p:nvSpPr>
            <p:cNvPr id="1678" name="Google Shape;1678;p48"/>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8"/>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8"/>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8"/>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8"/>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8"/>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48"/>
          <p:cNvGrpSpPr/>
          <p:nvPr/>
        </p:nvGrpSpPr>
        <p:grpSpPr>
          <a:xfrm>
            <a:off x="5638376" y="4756246"/>
            <a:ext cx="398301" cy="184405"/>
            <a:chOff x="218925" y="1040850"/>
            <a:chExt cx="398301" cy="234701"/>
          </a:xfrm>
        </p:grpSpPr>
        <p:sp>
          <p:nvSpPr>
            <p:cNvPr id="1685" name="Google Shape;1685;p48"/>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8"/>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48"/>
          <p:cNvSpPr/>
          <p:nvPr/>
        </p:nvSpPr>
        <p:spPr>
          <a:xfrm>
            <a:off x="753025" y="-137950"/>
            <a:ext cx="312298" cy="312298"/>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528825" y="9462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48"/>
          <p:cNvGrpSpPr/>
          <p:nvPr/>
        </p:nvGrpSpPr>
        <p:grpSpPr>
          <a:xfrm>
            <a:off x="88356" y="416229"/>
            <a:ext cx="1065341" cy="847148"/>
            <a:chOff x="5898025" y="1440475"/>
            <a:chExt cx="796100" cy="633050"/>
          </a:xfrm>
        </p:grpSpPr>
        <p:sp>
          <p:nvSpPr>
            <p:cNvPr id="1690" name="Google Shape;1690;p48"/>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8"/>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8"/>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8"/>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8"/>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8"/>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8"/>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3">
  <p:cSld name="CUSTOM_3_1_4_2_1">
    <p:spTree>
      <p:nvGrpSpPr>
        <p:cNvPr id="1" name="Shape 1697"/>
        <p:cNvGrpSpPr/>
        <p:nvPr/>
      </p:nvGrpSpPr>
      <p:grpSpPr>
        <a:xfrm>
          <a:off x="0" y="0"/>
          <a:ext cx="0" cy="0"/>
          <a:chOff x="0" y="0"/>
          <a:chExt cx="0" cy="0"/>
        </a:xfrm>
      </p:grpSpPr>
      <p:sp>
        <p:nvSpPr>
          <p:cNvPr id="1698" name="Google Shape;1698;p49"/>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699" name="Google Shape;1699;p49"/>
          <p:cNvGrpSpPr/>
          <p:nvPr/>
        </p:nvGrpSpPr>
        <p:grpSpPr>
          <a:xfrm rot="10800000" flipH="1">
            <a:off x="1455425" y="-1486225"/>
            <a:ext cx="2349881" cy="2062278"/>
            <a:chOff x="6057275" y="-929775"/>
            <a:chExt cx="2349881" cy="2062278"/>
          </a:xfrm>
        </p:grpSpPr>
        <p:sp>
          <p:nvSpPr>
            <p:cNvPr id="1700" name="Google Shape;1700;p49"/>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9"/>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9"/>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49"/>
          <p:cNvGrpSpPr/>
          <p:nvPr/>
        </p:nvGrpSpPr>
        <p:grpSpPr>
          <a:xfrm>
            <a:off x="8227975" y="-289450"/>
            <a:ext cx="1818629" cy="1818629"/>
            <a:chOff x="-637600" y="4204225"/>
            <a:chExt cx="1818629" cy="1818629"/>
          </a:xfrm>
        </p:grpSpPr>
        <p:sp>
          <p:nvSpPr>
            <p:cNvPr id="1704" name="Google Shape;1704;p49"/>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9"/>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49"/>
          <p:cNvGrpSpPr/>
          <p:nvPr/>
        </p:nvGrpSpPr>
        <p:grpSpPr>
          <a:xfrm flipH="1">
            <a:off x="-562668" y="-146023"/>
            <a:ext cx="1735341" cy="1320465"/>
            <a:chOff x="5794800" y="2218800"/>
            <a:chExt cx="1148700" cy="874075"/>
          </a:xfrm>
        </p:grpSpPr>
        <p:sp>
          <p:nvSpPr>
            <p:cNvPr id="1707" name="Google Shape;1707;p49"/>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9"/>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9"/>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9"/>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9"/>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9"/>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9"/>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9"/>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9"/>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9"/>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9"/>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9"/>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9"/>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9"/>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9" name="Google Shape;1729;p49"/>
          <p:cNvSpPr/>
          <p:nvPr/>
        </p:nvSpPr>
        <p:spPr>
          <a:xfrm>
            <a:off x="8168175" y="474407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730" name="Google Shape;1730;p49"/>
          <p:cNvGrpSpPr/>
          <p:nvPr/>
        </p:nvGrpSpPr>
        <p:grpSpPr>
          <a:xfrm>
            <a:off x="270784" y="4792091"/>
            <a:ext cx="704185" cy="184398"/>
            <a:chOff x="1365250" y="1915800"/>
            <a:chExt cx="232750" cy="60950"/>
          </a:xfrm>
        </p:grpSpPr>
        <p:sp>
          <p:nvSpPr>
            <p:cNvPr id="1731" name="Google Shape;1731;p49"/>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9"/>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9"/>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ive columns ">
  <p:cSld name="CUSTOM_3_1_4_2_1_1">
    <p:spTree>
      <p:nvGrpSpPr>
        <p:cNvPr id="1" name="Shape 1737"/>
        <p:cNvGrpSpPr/>
        <p:nvPr/>
      </p:nvGrpSpPr>
      <p:grpSpPr>
        <a:xfrm>
          <a:off x="0" y="0"/>
          <a:ext cx="0" cy="0"/>
          <a:chOff x="0" y="0"/>
          <a:chExt cx="0" cy="0"/>
        </a:xfrm>
      </p:grpSpPr>
      <p:sp>
        <p:nvSpPr>
          <p:cNvPr id="1738" name="Google Shape;1738;p50"/>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39" name="Google Shape;1739;p50"/>
          <p:cNvSpPr txBox="1">
            <a:spLocks noGrp="1"/>
          </p:cNvSpPr>
          <p:nvPr>
            <p:ph type="subTitle" idx="1"/>
          </p:nvPr>
        </p:nvSpPr>
        <p:spPr>
          <a:xfrm>
            <a:off x="2676475" y="1396900"/>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1740" name="Google Shape;1740;p50"/>
          <p:cNvSpPr txBox="1">
            <a:spLocks noGrp="1"/>
          </p:cNvSpPr>
          <p:nvPr>
            <p:ph type="subTitle" idx="2"/>
          </p:nvPr>
        </p:nvSpPr>
        <p:spPr>
          <a:xfrm>
            <a:off x="2001600" y="1967049"/>
            <a:ext cx="2173200" cy="600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741" name="Google Shape;1741;p50"/>
          <p:cNvSpPr txBox="1">
            <a:spLocks noGrp="1"/>
          </p:cNvSpPr>
          <p:nvPr>
            <p:ph type="subTitle" idx="3"/>
          </p:nvPr>
        </p:nvSpPr>
        <p:spPr>
          <a:xfrm>
            <a:off x="4173726" y="3044025"/>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1742" name="Google Shape;1742;p50"/>
          <p:cNvSpPr txBox="1">
            <a:spLocks noGrp="1"/>
          </p:cNvSpPr>
          <p:nvPr>
            <p:ph type="subTitle" idx="4"/>
          </p:nvPr>
        </p:nvSpPr>
        <p:spPr>
          <a:xfrm>
            <a:off x="5659425" y="1396900"/>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1743" name="Google Shape;1743;p50"/>
          <p:cNvSpPr txBox="1">
            <a:spLocks noGrp="1"/>
          </p:cNvSpPr>
          <p:nvPr>
            <p:ph type="subTitle" idx="5"/>
          </p:nvPr>
        </p:nvSpPr>
        <p:spPr>
          <a:xfrm>
            <a:off x="4971085" y="1967049"/>
            <a:ext cx="2173200" cy="600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744" name="Google Shape;1744;p50"/>
          <p:cNvSpPr txBox="1">
            <a:spLocks noGrp="1"/>
          </p:cNvSpPr>
          <p:nvPr>
            <p:ph type="subTitle" idx="6"/>
          </p:nvPr>
        </p:nvSpPr>
        <p:spPr>
          <a:xfrm>
            <a:off x="1402525" y="3044025"/>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1745" name="Google Shape;1745;p50"/>
          <p:cNvSpPr txBox="1">
            <a:spLocks noGrp="1"/>
          </p:cNvSpPr>
          <p:nvPr>
            <p:ph type="subTitle" idx="7"/>
          </p:nvPr>
        </p:nvSpPr>
        <p:spPr>
          <a:xfrm>
            <a:off x="3485379" y="3606598"/>
            <a:ext cx="2173200" cy="598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746" name="Google Shape;1746;p50"/>
          <p:cNvSpPr txBox="1">
            <a:spLocks noGrp="1"/>
          </p:cNvSpPr>
          <p:nvPr>
            <p:ph type="subTitle" idx="8"/>
          </p:nvPr>
        </p:nvSpPr>
        <p:spPr>
          <a:xfrm>
            <a:off x="6944926" y="3044025"/>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1747" name="Google Shape;1747;p50"/>
          <p:cNvSpPr txBox="1">
            <a:spLocks noGrp="1"/>
          </p:cNvSpPr>
          <p:nvPr>
            <p:ph type="subTitle" idx="9"/>
          </p:nvPr>
        </p:nvSpPr>
        <p:spPr>
          <a:xfrm>
            <a:off x="6256582" y="3604498"/>
            <a:ext cx="2173200" cy="598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748" name="Google Shape;1748;p50"/>
          <p:cNvSpPr txBox="1">
            <a:spLocks noGrp="1"/>
          </p:cNvSpPr>
          <p:nvPr>
            <p:ph type="subTitle" idx="13"/>
          </p:nvPr>
        </p:nvSpPr>
        <p:spPr>
          <a:xfrm>
            <a:off x="714175" y="3606598"/>
            <a:ext cx="2173200" cy="598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grpSp>
        <p:nvGrpSpPr>
          <p:cNvPr id="1749" name="Google Shape;1749;p50"/>
          <p:cNvGrpSpPr/>
          <p:nvPr/>
        </p:nvGrpSpPr>
        <p:grpSpPr>
          <a:xfrm rot="10800000" flipH="1">
            <a:off x="8400550" y="356800"/>
            <a:ext cx="2349881" cy="2062278"/>
            <a:chOff x="6057275" y="-929775"/>
            <a:chExt cx="2349881" cy="2062278"/>
          </a:xfrm>
        </p:grpSpPr>
        <p:sp>
          <p:nvSpPr>
            <p:cNvPr id="1750" name="Google Shape;1750;p50"/>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0"/>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0"/>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50"/>
          <p:cNvGrpSpPr/>
          <p:nvPr/>
        </p:nvGrpSpPr>
        <p:grpSpPr>
          <a:xfrm>
            <a:off x="-1408425" y="329000"/>
            <a:ext cx="1818629" cy="1818629"/>
            <a:chOff x="-637600" y="4204225"/>
            <a:chExt cx="1818629" cy="1818629"/>
          </a:xfrm>
        </p:grpSpPr>
        <p:sp>
          <p:nvSpPr>
            <p:cNvPr id="1754" name="Google Shape;1754;p50"/>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0"/>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50"/>
          <p:cNvGrpSpPr/>
          <p:nvPr/>
        </p:nvGrpSpPr>
        <p:grpSpPr>
          <a:xfrm>
            <a:off x="410200" y="-127775"/>
            <a:ext cx="1053175" cy="1009100"/>
            <a:chOff x="773650" y="3990800"/>
            <a:chExt cx="1053175" cy="1009100"/>
          </a:xfrm>
        </p:grpSpPr>
        <p:sp>
          <p:nvSpPr>
            <p:cNvPr id="1757" name="Google Shape;1757;p50"/>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0"/>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0"/>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0"/>
          <p:cNvGrpSpPr/>
          <p:nvPr/>
        </p:nvGrpSpPr>
        <p:grpSpPr>
          <a:xfrm>
            <a:off x="8158551" y="286221"/>
            <a:ext cx="398301" cy="184405"/>
            <a:chOff x="218925" y="1040850"/>
            <a:chExt cx="398301" cy="234701"/>
          </a:xfrm>
        </p:grpSpPr>
        <p:sp>
          <p:nvSpPr>
            <p:cNvPr id="1761" name="Google Shape;1761;p50"/>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0"/>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3" name="Google Shape;1763;p50"/>
          <p:cNvSpPr/>
          <p:nvPr/>
        </p:nvSpPr>
        <p:spPr>
          <a:xfrm>
            <a:off x="8430775" y="83117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0"/>
          <p:cNvSpPr/>
          <p:nvPr/>
        </p:nvSpPr>
        <p:spPr>
          <a:xfrm>
            <a:off x="234325" y="4608575"/>
            <a:ext cx="1689900" cy="168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765" name="Google Shape;1765;p50"/>
          <p:cNvGrpSpPr/>
          <p:nvPr/>
        </p:nvGrpSpPr>
        <p:grpSpPr>
          <a:xfrm>
            <a:off x="361134" y="4779391"/>
            <a:ext cx="704185" cy="184398"/>
            <a:chOff x="1365250" y="1915800"/>
            <a:chExt cx="232750" cy="60950"/>
          </a:xfrm>
        </p:grpSpPr>
        <p:sp>
          <p:nvSpPr>
            <p:cNvPr id="1766" name="Google Shape;1766;p50"/>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0"/>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0"/>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0"/>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0"/>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0"/>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50"/>
          <p:cNvSpPr/>
          <p:nvPr/>
        </p:nvSpPr>
        <p:spPr>
          <a:xfrm>
            <a:off x="8319875" y="47135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1773"/>
        <p:cNvGrpSpPr/>
        <p:nvPr/>
      </p:nvGrpSpPr>
      <p:grpSpPr>
        <a:xfrm>
          <a:off x="0" y="0"/>
          <a:ext cx="0" cy="0"/>
          <a:chOff x="0" y="0"/>
          <a:chExt cx="0" cy="0"/>
        </a:xfrm>
      </p:grpSpPr>
      <p:sp>
        <p:nvSpPr>
          <p:cNvPr id="1774" name="Google Shape;1774;p51"/>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75" name="Google Shape;1775;p51"/>
          <p:cNvSpPr txBox="1">
            <a:spLocks noGrp="1"/>
          </p:cNvSpPr>
          <p:nvPr>
            <p:ph type="subTitle" idx="1"/>
          </p:nvPr>
        </p:nvSpPr>
        <p:spPr>
          <a:xfrm>
            <a:off x="3352175" y="3107261"/>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776" name="Google Shape;1776;p51"/>
          <p:cNvSpPr txBox="1">
            <a:spLocks noGrp="1"/>
          </p:cNvSpPr>
          <p:nvPr>
            <p:ph type="subTitle" idx="2"/>
          </p:nvPr>
        </p:nvSpPr>
        <p:spPr>
          <a:xfrm>
            <a:off x="3352175" y="3422499"/>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777" name="Google Shape;1777;p51"/>
          <p:cNvSpPr txBox="1">
            <a:spLocks noGrp="1"/>
          </p:cNvSpPr>
          <p:nvPr>
            <p:ph type="subTitle" idx="3"/>
          </p:nvPr>
        </p:nvSpPr>
        <p:spPr>
          <a:xfrm>
            <a:off x="3352175" y="1678650"/>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778" name="Google Shape;1778;p51"/>
          <p:cNvSpPr txBox="1">
            <a:spLocks noGrp="1"/>
          </p:cNvSpPr>
          <p:nvPr>
            <p:ph type="subTitle" idx="4"/>
          </p:nvPr>
        </p:nvSpPr>
        <p:spPr>
          <a:xfrm>
            <a:off x="3352175" y="1993877"/>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779" name="Google Shape;1779;p51"/>
          <p:cNvSpPr txBox="1">
            <a:spLocks noGrp="1"/>
          </p:cNvSpPr>
          <p:nvPr>
            <p:ph type="subTitle" idx="5"/>
          </p:nvPr>
        </p:nvSpPr>
        <p:spPr>
          <a:xfrm>
            <a:off x="5991150" y="1678660"/>
            <a:ext cx="2439600" cy="371400"/>
          </a:xfrm>
          <a:prstGeom prst="rect">
            <a:avLst/>
          </a:prstGeom>
          <a:noFill/>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780" name="Google Shape;1780;p51"/>
          <p:cNvSpPr txBox="1">
            <a:spLocks noGrp="1"/>
          </p:cNvSpPr>
          <p:nvPr>
            <p:ph type="subTitle" idx="6"/>
          </p:nvPr>
        </p:nvSpPr>
        <p:spPr>
          <a:xfrm>
            <a:off x="5991150" y="1993888"/>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781" name="Google Shape;1781;p51"/>
          <p:cNvSpPr txBox="1">
            <a:spLocks noGrp="1"/>
          </p:cNvSpPr>
          <p:nvPr>
            <p:ph type="subTitle" idx="7"/>
          </p:nvPr>
        </p:nvSpPr>
        <p:spPr>
          <a:xfrm>
            <a:off x="713200" y="1678650"/>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782" name="Google Shape;1782;p51"/>
          <p:cNvSpPr txBox="1">
            <a:spLocks noGrp="1"/>
          </p:cNvSpPr>
          <p:nvPr>
            <p:ph type="subTitle" idx="8"/>
          </p:nvPr>
        </p:nvSpPr>
        <p:spPr>
          <a:xfrm>
            <a:off x="713200" y="1993877"/>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783" name="Google Shape;1783;p51"/>
          <p:cNvSpPr txBox="1">
            <a:spLocks noGrp="1"/>
          </p:cNvSpPr>
          <p:nvPr>
            <p:ph type="subTitle" idx="9"/>
          </p:nvPr>
        </p:nvSpPr>
        <p:spPr>
          <a:xfrm>
            <a:off x="713200" y="3107261"/>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784" name="Google Shape;1784;p51"/>
          <p:cNvSpPr txBox="1">
            <a:spLocks noGrp="1"/>
          </p:cNvSpPr>
          <p:nvPr>
            <p:ph type="subTitle" idx="13"/>
          </p:nvPr>
        </p:nvSpPr>
        <p:spPr>
          <a:xfrm>
            <a:off x="713200" y="3422499"/>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1785" name="Google Shape;1785;p51"/>
          <p:cNvSpPr txBox="1">
            <a:spLocks noGrp="1"/>
          </p:cNvSpPr>
          <p:nvPr>
            <p:ph type="subTitle" idx="14"/>
          </p:nvPr>
        </p:nvSpPr>
        <p:spPr>
          <a:xfrm>
            <a:off x="5991150" y="3107250"/>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1786" name="Google Shape;1786;p51"/>
          <p:cNvSpPr txBox="1">
            <a:spLocks noGrp="1"/>
          </p:cNvSpPr>
          <p:nvPr>
            <p:ph type="subTitle" idx="15"/>
          </p:nvPr>
        </p:nvSpPr>
        <p:spPr>
          <a:xfrm>
            <a:off x="5991150" y="3422475"/>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grpSp>
        <p:nvGrpSpPr>
          <p:cNvPr id="1787" name="Google Shape;1787;p51"/>
          <p:cNvGrpSpPr/>
          <p:nvPr/>
        </p:nvGrpSpPr>
        <p:grpSpPr>
          <a:xfrm>
            <a:off x="2017875" y="4398025"/>
            <a:ext cx="1818629" cy="1818629"/>
            <a:chOff x="-637600" y="4204225"/>
            <a:chExt cx="1818629" cy="1818629"/>
          </a:xfrm>
        </p:grpSpPr>
        <p:sp>
          <p:nvSpPr>
            <p:cNvPr id="1788" name="Google Shape;1788;p51"/>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0" name="Google Shape;1790;p51"/>
          <p:cNvSpPr/>
          <p:nvPr/>
        </p:nvSpPr>
        <p:spPr>
          <a:xfrm>
            <a:off x="8103750" y="47345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1" name="Google Shape;1791;p51"/>
          <p:cNvGrpSpPr/>
          <p:nvPr/>
        </p:nvGrpSpPr>
        <p:grpSpPr>
          <a:xfrm>
            <a:off x="1607834" y="4800416"/>
            <a:ext cx="704185" cy="184398"/>
            <a:chOff x="1365250" y="1915800"/>
            <a:chExt cx="232750" cy="60950"/>
          </a:xfrm>
        </p:grpSpPr>
        <p:sp>
          <p:nvSpPr>
            <p:cNvPr id="1792" name="Google Shape;1792;p51"/>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8" name="Google Shape;1798;p51"/>
          <p:cNvSpPr/>
          <p:nvPr/>
        </p:nvSpPr>
        <p:spPr>
          <a:xfrm>
            <a:off x="6717000" y="155200"/>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8681913" y="42471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1800"/>
        <p:cNvGrpSpPr/>
        <p:nvPr/>
      </p:nvGrpSpPr>
      <p:grpSpPr>
        <a:xfrm>
          <a:off x="0" y="0"/>
          <a:ext cx="0" cy="0"/>
          <a:chOff x="0" y="0"/>
          <a:chExt cx="0" cy="0"/>
        </a:xfrm>
      </p:grpSpPr>
      <p:sp>
        <p:nvSpPr>
          <p:cNvPr id="1801" name="Google Shape;1801;p52"/>
          <p:cNvSpPr txBox="1">
            <a:spLocks noGrp="1"/>
          </p:cNvSpPr>
          <p:nvPr>
            <p:ph type="subTitle" idx="1"/>
          </p:nvPr>
        </p:nvSpPr>
        <p:spPr>
          <a:xfrm>
            <a:off x="2647200" y="1808772"/>
            <a:ext cx="3849600" cy="10173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400"/>
            </a:lvl1pPr>
            <a:lvl2pPr lvl="1" algn="ctr">
              <a:spcBef>
                <a:spcPts val="0"/>
              </a:spcBef>
              <a:spcAft>
                <a:spcPts val="0"/>
              </a:spcAft>
              <a:buNone/>
              <a:defRPr sz="1400"/>
            </a:lvl2pPr>
            <a:lvl3pPr lvl="2" algn="ctr">
              <a:spcBef>
                <a:spcPts val="0"/>
              </a:spcBef>
              <a:spcAft>
                <a:spcPts val="0"/>
              </a:spcAft>
              <a:buNone/>
              <a:defRPr sz="1400"/>
            </a:lvl3pPr>
            <a:lvl4pPr lvl="3" algn="ctr">
              <a:spcBef>
                <a:spcPts val="0"/>
              </a:spcBef>
              <a:spcAft>
                <a:spcPts val="0"/>
              </a:spcAft>
              <a:buNone/>
              <a:defRPr sz="1400"/>
            </a:lvl4pPr>
            <a:lvl5pPr lvl="4" algn="ctr">
              <a:spcBef>
                <a:spcPts val="0"/>
              </a:spcBef>
              <a:spcAft>
                <a:spcPts val="0"/>
              </a:spcAft>
              <a:buNone/>
              <a:defRPr sz="1400"/>
            </a:lvl5pPr>
            <a:lvl6pPr lvl="5" algn="ctr">
              <a:spcBef>
                <a:spcPts val="0"/>
              </a:spcBef>
              <a:spcAft>
                <a:spcPts val="0"/>
              </a:spcAft>
              <a:buNone/>
              <a:defRPr sz="1400"/>
            </a:lvl6pPr>
            <a:lvl7pPr lvl="6" algn="ctr">
              <a:spcBef>
                <a:spcPts val="0"/>
              </a:spcBef>
              <a:spcAft>
                <a:spcPts val="0"/>
              </a:spcAft>
              <a:buNone/>
              <a:defRPr sz="1400"/>
            </a:lvl7pPr>
            <a:lvl8pPr lvl="7" algn="ctr">
              <a:spcBef>
                <a:spcPts val="0"/>
              </a:spcBef>
              <a:spcAft>
                <a:spcPts val="0"/>
              </a:spcAft>
              <a:buNone/>
              <a:defRPr sz="1400"/>
            </a:lvl8pPr>
            <a:lvl9pPr lvl="8" algn="ctr">
              <a:spcBef>
                <a:spcPts val="0"/>
              </a:spcBef>
              <a:spcAft>
                <a:spcPts val="0"/>
              </a:spcAft>
              <a:buNone/>
              <a:defRPr sz="1400"/>
            </a:lvl9pPr>
          </a:lstStyle>
          <a:p>
            <a:endParaRPr/>
          </a:p>
        </p:txBody>
      </p:sp>
      <p:sp>
        <p:nvSpPr>
          <p:cNvPr id="1802" name="Google Shape;1802;p52"/>
          <p:cNvSpPr txBox="1"/>
          <p:nvPr/>
        </p:nvSpPr>
        <p:spPr>
          <a:xfrm>
            <a:off x="2823750" y="4278725"/>
            <a:ext cx="3496500" cy="659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300"/>
              </a:spcBef>
              <a:spcAft>
                <a:spcPts val="0"/>
              </a:spcAft>
              <a:buNone/>
            </a:pPr>
            <a:r>
              <a:rPr lang="en" sz="900" b="1">
                <a:solidFill>
                  <a:srgbClr val="9A9A9A"/>
                </a:solidFill>
                <a:latin typeface="Assistant"/>
                <a:ea typeface="Assistant"/>
                <a:cs typeface="Assistant"/>
                <a:sym typeface="Assistant"/>
              </a:rPr>
              <a:t>CREDITS</a:t>
            </a:r>
            <a:r>
              <a:rPr lang="en" sz="900">
                <a:solidFill>
                  <a:srgbClr val="9A9A9A"/>
                </a:solidFill>
                <a:latin typeface="Assistant"/>
                <a:ea typeface="Assistant"/>
                <a:cs typeface="Assistant"/>
                <a:sym typeface="Assistant"/>
              </a:rPr>
              <a:t>: This presentation template was created by </a:t>
            </a:r>
            <a:r>
              <a:rPr lang="en" sz="900" b="1" u="sng">
                <a:solidFill>
                  <a:srgbClr val="9A9A9A"/>
                </a:solid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900">
                <a:solidFill>
                  <a:srgbClr val="9A9A9A"/>
                </a:solidFill>
                <a:latin typeface="Assistant"/>
                <a:ea typeface="Assistant"/>
                <a:cs typeface="Assistant"/>
                <a:sym typeface="Assistant"/>
              </a:rPr>
              <a:t>, including icons by </a:t>
            </a:r>
            <a:r>
              <a:rPr lang="en" sz="900" b="1" u="sng">
                <a:solidFill>
                  <a:srgbClr val="9A9A9A"/>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900">
                <a:solidFill>
                  <a:srgbClr val="9A9A9A"/>
                </a:solidFill>
                <a:latin typeface="Assistant"/>
                <a:ea typeface="Assistant"/>
                <a:cs typeface="Assistant"/>
                <a:sym typeface="Assistant"/>
              </a:rPr>
              <a:t>, and infographics &amp; images by </a:t>
            </a:r>
            <a:r>
              <a:rPr lang="en" sz="900" b="1" u="sng">
                <a:solidFill>
                  <a:srgbClr val="9A9A9A"/>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900" b="1" u="sng">
              <a:solidFill>
                <a:srgbClr val="9A9A9A"/>
              </a:solidFill>
              <a:latin typeface="Assistant"/>
              <a:ea typeface="Assistant"/>
              <a:cs typeface="Assistant"/>
              <a:sym typeface="Assistant"/>
            </a:endParaRPr>
          </a:p>
        </p:txBody>
      </p:sp>
      <p:grpSp>
        <p:nvGrpSpPr>
          <p:cNvPr id="1803" name="Google Shape;1803;p52"/>
          <p:cNvGrpSpPr/>
          <p:nvPr/>
        </p:nvGrpSpPr>
        <p:grpSpPr>
          <a:xfrm>
            <a:off x="-906974" y="1662609"/>
            <a:ext cx="2145618" cy="2145618"/>
            <a:chOff x="-637600" y="4204225"/>
            <a:chExt cx="1818629" cy="1818629"/>
          </a:xfrm>
        </p:grpSpPr>
        <p:sp>
          <p:nvSpPr>
            <p:cNvPr id="1804" name="Google Shape;1804;p52"/>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52"/>
          <p:cNvGrpSpPr/>
          <p:nvPr/>
        </p:nvGrpSpPr>
        <p:grpSpPr>
          <a:xfrm>
            <a:off x="1168700" y="3599404"/>
            <a:ext cx="1407042" cy="1348158"/>
            <a:chOff x="773650" y="3990800"/>
            <a:chExt cx="1053175" cy="1009100"/>
          </a:xfrm>
        </p:grpSpPr>
        <p:sp>
          <p:nvSpPr>
            <p:cNvPr id="1807" name="Google Shape;1807;p52"/>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2"/>
          <p:cNvGrpSpPr/>
          <p:nvPr/>
        </p:nvGrpSpPr>
        <p:grpSpPr>
          <a:xfrm flipH="1">
            <a:off x="389026" y="-330546"/>
            <a:ext cx="2145542" cy="1632597"/>
            <a:chOff x="5794800" y="2218800"/>
            <a:chExt cx="1148700" cy="874075"/>
          </a:xfrm>
        </p:grpSpPr>
        <p:sp>
          <p:nvSpPr>
            <p:cNvPr id="1811" name="Google Shape;1811;p52"/>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52"/>
          <p:cNvSpPr/>
          <p:nvPr/>
        </p:nvSpPr>
        <p:spPr>
          <a:xfrm>
            <a:off x="8338575" y="970525"/>
            <a:ext cx="290448" cy="29044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4" name="Google Shape;1834;p52"/>
          <p:cNvGrpSpPr/>
          <p:nvPr/>
        </p:nvGrpSpPr>
        <p:grpSpPr>
          <a:xfrm>
            <a:off x="6368656" y="-1151276"/>
            <a:ext cx="2561371" cy="2247883"/>
            <a:chOff x="6057275" y="-929775"/>
            <a:chExt cx="2349881" cy="2062278"/>
          </a:xfrm>
        </p:grpSpPr>
        <p:sp>
          <p:nvSpPr>
            <p:cNvPr id="1835" name="Google Shape;1835;p52"/>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52"/>
          <p:cNvGrpSpPr/>
          <p:nvPr/>
        </p:nvGrpSpPr>
        <p:grpSpPr>
          <a:xfrm>
            <a:off x="7271925" y="3738226"/>
            <a:ext cx="1279333" cy="1017311"/>
            <a:chOff x="5898025" y="1440475"/>
            <a:chExt cx="796100" cy="633050"/>
          </a:xfrm>
        </p:grpSpPr>
        <p:sp>
          <p:nvSpPr>
            <p:cNvPr id="1839" name="Google Shape;1839;p52"/>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6" name="Google Shape;1846;p52"/>
          <p:cNvSpPr/>
          <p:nvPr/>
        </p:nvSpPr>
        <p:spPr>
          <a:xfrm>
            <a:off x="8430775" y="2314725"/>
            <a:ext cx="1279200" cy="127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847" name="Google Shape;1847;p52"/>
          <p:cNvSpPr txBox="1">
            <a:spLocks noGrp="1"/>
          </p:cNvSpPr>
          <p:nvPr>
            <p:ph type="title"/>
          </p:nvPr>
        </p:nvSpPr>
        <p:spPr>
          <a:xfrm>
            <a:off x="2265300" y="568250"/>
            <a:ext cx="4613400" cy="10950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5000"/>
              <a:buNone/>
              <a:defRPr sz="8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848"/>
        <p:cNvGrpSpPr/>
        <p:nvPr/>
      </p:nvGrpSpPr>
      <p:grpSpPr>
        <a:xfrm>
          <a:off x="0" y="0"/>
          <a:ext cx="0" cy="0"/>
          <a:chOff x="0" y="0"/>
          <a:chExt cx="0" cy="0"/>
        </a:xfrm>
      </p:grpSpPr>
      <p:grpSp>
        <p:nvGrpSpPr>
          <p:cNvPr id="1849" name="Google Shape;1849;p53"/>
          <p:cNvGrpSpPr/>
          <p:nvPr/>
        </p:nvGrpSpPr>
        <p:grpSpPr>
          <a:xfrm>
            <a:off x="8128300" y="-724050"/>
            <a:ext cx="1818629" cy="1818629"/>
            <a:chOff x="-637600" y="4204225"/>
            <a:chExt cx="1818629" cy="1818629"/>
          </a:xfrm>
        </p:grpSpPr>
        <p:sp>
          <p:nvSpPr>
            <p:cNvPr id="1850" name="Google Shape;1850;p53"/>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53"/>
          <p:cNvSpPr/>
          <p:nvPr/>
        </p:nvSpPr>
        <p:spPr>
          <a:xfrm>
            <a:off x="7687900" y="3353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53"/>
          <p:cNvGrpSpPr/>
          <p:nvPr/>
        </p:nvGrpSpPr>
        <p:grpSpPr>
          <a:xfrm>
            <a:off x="15813" y="147525"/>
            <a:ext cx="1053175" cy="1009100"/>
            <a:chOff x="773650" y="3990800"/>
            <a:chExt cx="1053175" cy="1009100"/>
          </a:xfrm>
        </p:grpSpPr>
        <p:sp>
          <p:nvSpPr>
            <p:cNvPr id="1854" name="Google Shape;1854;p53"/>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3"/>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3"/>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7" name="Google Shape;1857;p53"/>
          <p:cNvSpPr/>
          <p:nvPr/>
        </p:nvSpPr>
        <p:spPr>
          <a:xfrm>
            <a:off x="1145200" y="1475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8" name="Google Shape;1858;p53"/>
          <p:cNvGrpSpPr/>
          <p:nvPr/>
        </p:nvGrpSpPr>
        <p:grpSpPr>
          <a:xfrm>
            <a:off x="-124975" y="4553388"/>
            <a:ext cx="1818629" cy="1818629"/>
            <a:chOff x="-637600" y="4204225"/>
            <a:chExt cx="1818629" cy="1818629"/>
          </a:xfrm>
        </p:grpSpPr>
        <p:sp>
          <p:nvSpPr>
            <p:cNvPr id="1859" name="Google Shape;1859;p53"/>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flipH="1">
            <a:off x="8775607" y="4744602"/>
            <a:ext cx="1735341" cy="1320465"/>
            <a:chOff x="5794800" y="2218800"/>
            <a:chExt cx="1148700" cy="874075"/>
          </a:xfrm>
        </p:grpSpPr>
        <p:sp>
          <p:nvSpPr>
            <p:cNvPr id="1862" name="Google Shape;1862;p53"/>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3"/>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3"/>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3"/>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3"/>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3"/>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3"/>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3"/>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3"/>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3"/>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3"/>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3"/>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3"/>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3"/>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3"/>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3"/>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3"/>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3"/>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3"/>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53"/>
          <p:cNvGrpSpPr/>
          <p:nvPr/>
        </p:nvGrpSpPr>
        <p:grpSpPr>
          <a:xfrm>
            <a:off x="1337584" y="4849241"/>
            <a:ext cx="704185" cy="184398"/>
            <a:chOff x="1365250" y="1915800"/>
            <a:chExt cx="232750" cy="60950"/>
          </a:xfrm>
        </p:grpSpPr>
        <p:sp>
          <p:nvSpPr>
            <p:cNvPr id="1885" name="Google Shape;1885;p53"/>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3"/>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3"/>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3"/>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3"/>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3"/>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891"/>
        <p:cNvGrpSpPr/>
        <p:nvPr/>
      </p:nvGrpSpPr>
      <p:grpSpPr>
        <a:xfrm>
          <a:off x="0" y="0"/>
          <a:ext cx="0" cy="0"/>
          <a:chOff x="0" y="0"/>
          <a:chExt cx="0" cy="0"/>
        </a:xfrm>
      </p:grpSpPr>
      <p:sp>
        <p:nvSpPr>
          <p:cNvPr id="1892" name="Google Shape;1892;p54"/>
          <p:cNvSpPr/>
          <p:nvPr/>
        </p:nvSpPr>
        <p:spPr>
          <a:xfrm>
            <a:off x="157813" y="1647950"/>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3" name="Google Shape;1893;p54"/>
          <p:cNvGrpSpPr/>
          <p:nvPr/>
        </p:nvGrpSpPr>
        <p:grpSpPr>
          <a:xfrm>
            <a:off x="-461712" y="-548400"/>
            <a:ext cx="2349881" cy="2062278"/>
            <a:chOff x="6057275" y="-929775"/>
            <a:chExt cx="2349881" cy="2062278"/>
          </a:xfrm>
        </p:grpSpPr>
        <p:sp>
          <p:nvSpPr>
            <p:cNvPr id="1894" name="Google Shape;1894;p54"/>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54"/>
          <p:cNvGrpSpPr/>
          <p:nvPr/>
        </p:nvGrpSpPr>
        <p:grpSpPr>
          <a:xfrm>
            <a:off x="261538" y="4158700"/>
            <a:ext cx="796100" cy="633050"/>
            <a:chOff x="5898025" y="1440475"/>
            <a:chExt cx="796100" cy="633050"/>
          </a:xfrm>
        </p:grpSpPr>
        <p:sp>
          <p:nvSpPr>
            <p:cNvPr id="1898" name="Google Shape;1898;p54"/>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54"/>
          <p:cNvGrpSpPr/>
          <p:nvPr/>
        </p:nvGrpSpPr>
        <p:grpSpPr>
          <a:xfrm>
            <a:off x="8037950" y="-171012"/>
            <a:ext cx="1818629" cy="1818629"/>
            <a:chOff x="-637600" y="4204225"/>
            <a:chExt cx="1818629" cy="1818629"/>
          </a:xfrm>
        </p:grpSpPr>
        <p:sp>
          <p:nvSpPr>
            <p:cNvPr id="1906" name="Google Shape;1906;p54"/>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54"/>
          <p:cNvSpPr/>
          <p:nvPr/>
        </p:nvSpPr>
        <p:spPr>
          <a:xfrm>
            <a:off x="1224625" y="47917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9" name="Google Shape;1909;p54"/>
          <p:cNvGrpSpPr/>
          <p:nvPr/>
        </p:nvGrpSpPr>
        <p:grpSpPr>
          <a:xfrm>
            <a:off x="7894759" y="4673191"/>
            <a:ext cx="704185" cy="184398"/>
            <a:chOff x="1365250" y="1915800"/>
            <a:chExt cx="232750" cy="60950"/>
          </a:xfrm>
        </p:grpSpPr>
        <p:sp>
          <p:nvSpPr>
            <p:cNvPr id="1910" name="Google Shape;1910;p54"/>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54"/>
          <p:cNvSpPr/>
          <p:nvPr/>
        </p:nvSpPr>
        <p:spPr>
          <a:xfrm>
            <a:off x="8681913" y="42471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four columns 1">
  <p:cSld name="CUSTOM_3_1_4_2_2">
    <p:spTree>
      <p:nvGrpSpPr>
        <p:cNvPr id="1" name="Shape 1917"/>
        <p:cNvGrpSpPr/>
        <p:nvPr/>
      </p:nvGrpSpPr>
      <p:grpSpPr>
        <a:xfrm>
          <a:off x="0" y="0"/>
          <a:ext cx="0" cy="0"/>
          <a:chOff x="0" y="0"/>
          <a:chExt cx="0" cy="0"/>
        </a:xfrm>
      </p:grpSpPr>
      <p:sp>
        <p:nvSpPr>
          <p:cNvPr id="1918" name="Google Shape;1918;p55"/>
          <p:cNvSpPr txBox="1">
            <a:spLocks noGrp="1"/>
          </p:cNvSpPr>
          <p:nvPr>
            <p:ph type="title"/>
          </p:nvPr>
        </p:nvSpPr>
        <p:spPr>
          <a:xfrm>
            <a:off x="713225" y="539500"/>
            <a:ext cx="7717500" cy="60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19" name="Google Shape;1919;p55"/>
          <p:cNvSpPr txBox="1">
            <a:spLocks noGrp="1"/>
          </p:cNvSpPr>
          <p:nvPr>
            <p:ph type="subTitle" idx="1"/>
          </p:nvPr>
        </p:nvSpPr>
        <p:spPr>
          <a:xfrm>
            <a:off x="1873697" y="1572963"/>
            <a:ext cx="2504400" cy="452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800"/>
              <a:buNone/>
              <a:defRPr sz="2000" b="1">
                <a:latin typeface="Hanken Grotesk"/>
                <a:ea typeface="Hanken Grotesk"/>
                <a:cs typeface="Hanken Grotesk"/>
                <a:sym typeface="Hanken Grotesk"/>
              </a:defRPr>
            </a:lvl1pPr>
            <a:lvl2pPr lvl="1" algn="l">
              <a:lnSpc>
                <a:spcPct val="115000"/>
              </a:lnSpc>
              <a:spcBef>
                <a:spcPts val="0"/>
              </a:spcBef>
              <a:spcAft>
                <a:spcPts val="0"/>
              </a:spcAft>
              <a:buSzPts val="1400"/>
              <a:buNone/>
              <a:defRPr sz="2000" b="1">
                <a:latin typeface="Hanken Grotesk"/>
                <a:ea typeface="Hanken Grotesk"/>
                <a:cs typeface="Hanken Grotesk"/>
                <a:sym typeface="Hanken Grotesk"/>
              </a:defRPr>
            </a:lvl2pPr>
            <a:lvl3pPr lvl="2" algn="l">
              <a:lnSpc>
                <a:spcPct val="115000"/>
              </a:lnSpc>
              <a:spcBef>
                <a:spcPts val="0"/>
              </a:spcBef>
              <a:spcAft>
                <a:spcPts val="0"/>
              </a:spcAft>
              <a:buSzPts val="1400"/>
              <a:buNone/>
              <a:defRPr sz="2000" b="1">
                <a:latin typeface="Hanken Grotesk"/>
                <a:ea typeface="Hanken Grotesk"/>
                <a:cs typeface="Hanken Grotesk"/>
                <a:sym typeface="Hanken Grotesk"/>
              </a:defRPr>
            </a:lvl3pPr>
            <a:lvl4pPr lvl="3" algn="l">
              <a:lnSpc>
                <a:spcPct val="115000"/>
              </a:lnSpc>
              <a:spcBef>
                <a:spcPts val="0"/>
              </a:spcBef>
              <a:spcAft>
                <a:spcPts val="0"/>
              </a:spcAft>
              <a:buSzPts val="1400"/>
              <a:buNone/>
              <a:defRPr sz="2000" b="1">
                <a:latin typeface="Hanken Grotesk"/>
                <a:ea typeface="Hanken Grotesk"/>
                <a:cs typeface="Hanken Grotesk"/>
                <a:sym typeface="Hanken Grotesk"/>
              </a:defRPr>
            </a:lvl4pPr>
            <a:lvl5pPr lvl="4" algn="l">
              <a:lnSpc>
                <a:spcPct val="115000"/>
              </a:lnSpc>
              <a:spcBef>
                <a:spcPts val="0"/>
              </a:spcBef>
              <a:spcAft>
                <a:spcPts val="0"/>
              </a:spcAft>
              <a:buSzPts val="1400"/>
              <a:buNone/>
              <a:defRPr sz="2000" b="1">
                <a:latin typeface="Hanken Grotesk"/>
                <a:ea typeface="Hanken Grotesk"/>
                <a:cs typeface="Hanken Grotesk"/>
                <a:sym typeface="Hanken Grotesk"/>
              </a:defRPr>
            </a:lvl5pPr>
            <a:lvl6pPr lvl="5" algn="l">
              <a:lnSpc>
                <a:spcPct val="115000"/>
              </a:lnSpc>
              <a:spcBef>
                <a:spcPts val="0"/>
              </a:spcBef>
              <a:spcAft>
                <a:spcPts val="0"/>
              </a:spcAft>
              <a:buSzPts val="1400"/>
              <a:buNone/>
              <a:defRPr sz="2000" b="1">
                <a:latin typeface="Hanken Grotesk"/>
                <a:ea typeface="Hanken Grotesk"/>
                <a:cs typeface="Hanken Grotesk"/>
                <a:sym typeface="Hanken Grotesk"/>
              </a:defRPr>
            </a:lvl6pPr>
            <a:lvl7pPr lvl="6" algn="l">
              <a:lnSpc>
                <a:spcPct val="115000"/>
              </a:lnSpc>
              <a:spcBef>
                <a:spcPts val="0"/>
              </a:spcBef>
              <a:spcAft>
                <a:spcPts val="0"/>
              </a:spcAft>
              <a:buSzPts val="1400"/>
              <a:buNone/>
              <a:defRPr sz="2000" b="1">
                <a:latin typeface="Hanken Grotesk"/>
                <a:ea typeface="Hanken Grotesk"/>
                <a:cs typeface="Hanken Grotesk"/>
                <a:sym typeface="Hanken Grotesk"/>
              </a:defRPr>
            </a:lvl7pPr>
            <a:lvl8pPr lvl="7" algn="l">
              <a:lnSpc>
                <a:spcPct val="115000"/>
              </a:lnSpc>
              <a:spcBef>
                <a:spcPts val="0"/>
              </a:spcBef>
              <a:spcAft>
                <a:spcPts val="0"/>
              </a:spcAft>
              <a:buSzPts val="1400"/>
              <a:buNone/>
              <a:defRPr sz="2000" b="1">
                <a:latin typeface="Hanken Grotesk"/>
                <a:ea typeface="Hanken Grotesk"/>
                <a:cs typeface="Hanken Grotesk"/>
                <a:sym typeface="Hanken Grotesk"/>
              </a:defRPr>
            </a:lvl8pPr>
            <a:lvl9pPr lvl="8" algn="l">
              <a:lnSpc>
                <a:spcPct val="115000"/>
              </a:lnSpc>
              <a:spcBef>
                <a:spcPts val="0"/>
              </a:spcBef>
              <a:spcAft>
                <a:spcPts val="0"/>
              </a:spcAft>
              <a:buSzPts val="1400"/>
              <a:buNone/>
              <a:defRPr sz="2000" b="1">
                <a:latin typeface="Hanken Grotesk"/>
                <a:ea typeface="Hanken Grotesk"/>
                <a:cs typeface="Hanken Grotesk"/>
                <a:sym typeface="Hanken Grotesk"/>
              </a:defRPr>
            </a:lvl9pPr>
          </a:lstStyle>
          <a:p>
            <a:endParaRPr/>
          </a:p>
        </p:txBody>
      </p:sp>
      <p:sp>
        <p:nvSpPr>
          <p:cNvPr id="1920" name="Google Shape;1920;p55"/>
          <p:cNvSpPr txBox="1">
            <a:spLocks noGrp="1"/>
          </p:cNvSpPr>
          <p:nvPr>
            <p:ph type="subTitle" idx="2"/>
          </p:nvPr>
        </p:nvSpPr>
        <p:spPr>
          <a:xfrm>
            <a:off x="1873686" y="1958363"/>
            <a:ext cx="2504400" cy="52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400"/>
            </a:lvl1pPr>
            <a:lvl2pPr lvl="1" algn="l">
              <a:lnSpc>
                <a:spcPct val="115000"/>
              </a:lnSpc>
              <a:spcBef>
                <a:spcPts val="0"/>
              </a:spcBef>
              <a:spcAft>
                <a:spcPts val="0"/>
              </a:spcAft>
              <a:buSzPts val="1400"/>
              <a:buNone/>
              <a:defRPr sz="1400"/>
            </a:lvl2pPr>
            <a:lvl3pPr lvl="2" algn="l">
              <a:lnSpc>
                <a:spcPct val="115000"/>
              </a:lnSpc>
              <a:spcBef>
                <a:spcPts val="0"/>
              </a:spcBef>
              <a:spcAft>
                <a:spcPts val="0"/>
              </a:spcAft>
              <a:buSzPts val="1400"/>
              <a:buNone/>
              <a:defRPr sz="1400"/>
            </a:lvl3pPr>
            <a:lvl4pPr lvl="3" algn="l">
              <a:lnSpc>
                <a:spcPct val="115000"/>
              </a:lnSpc>
              <a:spcBef>
                <a:spcPts val="0"/>
              </a:spcBef>
              <a:spcAft>
                <a:spcPts val="0"/>
              </a:spcAft>
              <a:buSzPts val="1400"/>
              <a:buNone/>
              <a:defRPr sz="1400"/>
            </a:lvl4pPr>
            <a:lvl5pPr lvl="4" algn="l">
              <a:lnSpc>
                <a:spcPct val="115000"/>
              </a:lnSpc>
              <a:spcBef>
                <a:spcPts val="0"/>
              </a:spcBef>
              <a:spcAft>
                <a:spcPts val="0"/>
              </a:spcAft>
              <a:buSzPts val="1400"/>
              <a:buNone/>
              <a:defRPr sz="1400"/>
            </a:lvl5pPr>
            <a:lvl6pPr lvl="5" algn="l">
              <a:lnSpc>
                <a:spcPct val="115000"/>
              </a:lnSpc>
              <a:spcBef>
                <a:spcPts val="0"/>
              </a:spcBef>
              <a:spcAft>
                <a:spcPts val="0"/>
              </a:spcAft>
              <a:buSzPts val="1400"/>
              <a:buNone/>
              <a:defRPr sz="1400"/>
            </a:lvl6pPr>
            <a:lvl7pPr lvl="6" algn="l">
              <a:lnSpc>
                <a:spcPct val="115000"/>
              </a:lnSpc>
              <a:spcBef>
                <a:spcPts val="0"/>
              </a:spcBef>
              <a:spcAft>
                <a:spcPts val="0"/>
              </a:spcAft>
              <a:buSzPts val="1400"/>
              <a:buNone/>
              <a:defRPr sz="1400"/>
            </a:lvl7pPr>
            <a:lvl8pPr lvl="7" algn="l">
              <a:lnSpc>
                <a:spcPct val="115000"/>
              </a:lnSpc>
              <a:spcBef>
                <a:spcPts val="0"/>
              </a:spcBef>
              <a:spcAft>
                <a:spcPts val="0"/>
              </a:spcAft>
              <a:buSzPts val="1400"/>
              <a:buNone/>
              <a:defRPr sz="1400"/>
            </a:lvl8pPr>
            <a:lvl9pPr lvl="8" algn="l">
              <a:lnSpc>
                <a:spcPct val="115000"/>
              </a:lnSpc>
              <a:spcBef>
                <a:spcPts val="0"/>
              </a:spcBef>
              <a:spcAft>
                <a:spcPts val="0"/>
              </a:spcAft>
              <a:buSzPts val="1400"/>
              <a:buNone/>
              <a:defRPr sz="1400"/>
            </a:lvl9pPr>
          </a:lstStyle>
          <a:p>
            <a:endParaRPr/>
          </a:p>
        </p:txBody>
      </p:sp>
      <p:sp>
        <p:nvSpPr>
          <p:cNvPr id="1921" name="Google Shape;1921;p55"/>
          <p:cNvSpPr txBox="1">
            <a:spLocks noGrp="1"/>
          </p:cNvSpPr>
          <p:nvPr>
            <p:ph type="subTitle" idx="3"/>
          </p:nvPr>
        </p:nvSpPr>
        <p:spPr>
          <a:xfrm>
            <a:off x="1873697" y="3058013"/>
            <a:ext cx="2504400" cy="451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800"/>
              <a:buNone/>
              <a:defRPr sz="2000" b="1">
                <a:latin typeface="Hanken Grotesk"/>
                <a:ea typeface="Hanken Grotesk"/>
                <a:cs typeface="Hanken Grotesk"/>
                <a:sym typeface="Hanken Grotesk"/>
              </a:defRPr>
            </a:lvl1pPr>
            <a:lvl2pPr lvl="1" algn="l">
              <a:lnSpc>
                <a:spcPct val="115000"/>
              </a:lnSpc>
              <a:spcBef>
                <a:spcPts val="0"/>
              </a:spcBef>
              <a:spcAft>
                <a:spcPts val="0"/>
              </a:spcAft>
              <a:buSzPts val="1400"/>
              <a:buNone/>
              <a:defRPr sz="2000" b="1">
                <a:latin typeface="Hanken Grotesk"/>
                <a:ea typeface="Hanken Grotesk"/>
                <a:cs typeface="Hanken Grotesk"/>
                <a:sym typeface="Hanken Grotesk"/>
              </a:defRPr>
            </a:lvl2pPr>
            <a:lvl3pPr lvl="2" algn="l">
              <a:lnSpc>
                <a:spcPct val="115000"/>
              </a:lnSpc>
              <a:spcBef>
                <a:spcPts val="0"/>
              </a:spcBef>
              <a:spcAft>
                <a:spcPts val="0"/>
              </a:spcAft>
              <a:buSzPts val="1400"/>
              <a:buNone/>
              <a:defRPr sz="2000" b="1">
                <a:latin typeface="Hanken Grotesk"/>
                <a:ea typeface="Hanken Grotesk"/>
                <a:cs typeface="Hanken Grotesk"/>
                <a:sym typeface="Hanken Grotesk"/>
              </a:defRPr>
            </a:lvl3pPr>
            <a:lvl4pPr lvl="3" algn="l">
              <a:lnSpc>
                <a:spcPct val="115000"/>
              </a:lnSpc>
              <a:spcBef>
                <a:spcPts val="0"/>
              </a:spcBef>
              <a:spcAft>
                <a:spcPts val="0"/>
              </a:spcAft>
              <a:buSzPts val="1400"/>
              <a:buNone/>
              <a:defRPr sz="2000" b="1">
                <a:latin typeface="Hanken Grotesk"/>
                <a:ea typeface="Hanken Grotesk"/>
                <a:cs typeface="Hanken Grotesk"/>
                <a:sym typeface="Hanken Grotesk"/>
              </a:defRPr>
            </a:lvl4pPr>
            <a:lvl5pPr lvl="4" algn="l">
              <a:lnSpc>
                <a:spcPct val="115000"/>
              </a:lnSpc>
              <a:spcBef>
                <a:spcPts val="0"/>
              </a:spcBef>
              <a:spcAft>
                <a:spcPts val="0"/>
              </a:spcAft>
              <a:buSzPts val="1400"/>
              <a:buNone/>
              <a:defRPr sz="2000" b="1">
                <a:latin typeface="Hanken Grotesk"/>
                <a:ea typeface="Hanken Grotesk"/>
                <a:cs typeface="Hanken Grotesk"/>
                <a:sym typeface="Hanken Grotesk"/>
              </a:defRPr>
            </a:lvl5pPr>
            <a:lvl6pPr lvl="5" algn="l">
              <a:lnSpc>
                <a:spcPct val="115000"/>
              </a:lnSpc>
              <a:spcBef>
                <a:spcPts val="0"/>
              </a:spcBef>
              <a:spcAft>
                <a:spcPts val="0"/>
              </a:spcAft>
              <a:buSzPts val="1400"/>
              <a:buNone/>
              <a:defRPr sz="2000" b="1">
                <a:latin typeface="Hanken Grotesk"/>
                <a:ea typeface="Hanken Grotesk"/>
                <a:cs typeface="Hanken Grotesk"/>
                <a:sym typeface="Hanken Grotesk"/>
              </a:defRPr>
            </a:lvl6pPr>
            <a:lvl7pPr lvl="6" algn="l">
              <a:lnSpc>
                <a:spcPct val="115000"/>
              </a:lnSpc>
              <a:spcBef>
                <a:spcPts val="0"/>
              </a:spcBef>
              <a:spcAft>
                <a:spcPts val="0"/>
              </a:spcAft>
              <a:buSzPts val="1400"/>
              <a:buNone/>
              <a:defRPr sz="2000" b="1">
                <a:latin typeface="Hanken Grotesk"/>
                <a:ea typeface="Hanken Grotesk"/>
                <a:cs typeface="Hanken Grotesk"/>
                <a:sym typeface="Hanken Grotesk"/>
              </a:defRPr>
            </a:lvl7pPr>
            <a:lvl8pPr lvl="7" algn="l">
              <a:lnSpc>
                <a:spcPct val="115000"/>
              </a:lnSpc>
              <a:spcBef>
                <a:spcPts val="0"/>
              </a:spcBef>
              <a:spcAft>
                <a:spcPts val="0"/>
              </a:spcAft>
              <a:buSzPts val="1400"/>
              <a:buNone/>
              <a:defRPr sz="2000" b="1">
                <a:latin typeface="Hanken Grotesk"/>
                <a:ea typeface="Hanken Grotesk"/>
                <a:cs typeface="Hanken Grotesk"/>
                <a:sym typeface="Hanken Grotesk"/>
              </a:defRPr>
            </a:lvl8pPr>
            <a:lvl9pPr lvl="8" algn="l">
              <a:lnSpc>
                <a:spcPct val="115000"/>
              </a:lnSpc>
              <a:spcBef>
                <a:spcPts val="0"/>
              </a:spcBef>
              <a:spcAft>
                <a:spcPts val="0"/>
              </a:spcAft>
              <a:buSzPts val="1400"/>
              <a:buNone/>
              <a:defRPr sz="2000" b="1">
                <a:latin typeface="Hanken Grotesk"/>
                <a:ea typeface="Hanken Grotesk"/>
                <a:cs typeface="Hanken Grotesk"/>
                <a:sym typeface="Hanken Grotesk"/>
              </a:defRPr>
            </a:lvl9pPr>
          </a:lstStyle>
          <a:p>
            <a:endParaRPr/>
          </a:p>
        </p:txBody>
      </p:sp>
      <p:sp>
        <p:nvSpPr>
          <p:cNvPr id="1922" name="Google Shape;1922;p55"/>
          <p:cNvSpPr txBox="1">
            <a:spLocks noGrp="1"/>
          </p:cNvSpPr>
          <p:nvPr>
            <p:ph type="subTitle" idx="4"/>
          </p:nvPr>
        </p:nvSpPr>
        <p:spPr>
          <a:xfrm>
            <a:off x="1873686" y="3443413"/>
            <a:ext cx="2504400" cy="52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400"/>
            </a:lvl1pPr>
            <a:lvl2pPr lvl="1" algn="l">
              <a:lnSpc>
                <a:spcPct val="115000"/>
              </a:lnSpc>
              <a:spcBef>
                <a:spcPts val="0"/>
              </a:spcBef>
              <a:spcAft>
                <a:spcPts val="0"/>
              </a:spcAft>
              <a:buSzPts val="1400"/>
              <a:buNone/>
              <a:defRPr sz="1400"/>
            </a:lvl2pPr>
            <a:lvl3pPr lvl="2" algn="l">
              <a:lnSpc>
                <a:spcPct val="115000"/>
              </a:lnSpc>
              <a:spcBef>
                <a:spcPts val="0"/>
              </a:spcBef>
              <a:spcAft>
                <a:spcPts val="0"/>
              </a:spcAft>
              <a:buSzPts val="1400"/>
              <a:buNone/>
              <a:defRPr sz="1400"/>
            </a:lvl3pPr>
            <a:lvl4pPr lvl="3" algn="l">
              <a:lnSpc>
                <a:spcPct val="115000"/>
              </a:lnSpc>
              <a:spcBef>
                <a:spcPts val="0"/>
              </a:spcBef>
              <a:spcAft>
                <a:spcPts val="0"/>
              </a:spcAft>
              <a:buSzPts val="1400"/>
              <a:buNone/>
              <a:defRPr sz="1400"/>
            </a:lvl4pPr>
            <a:lvl5pPr lvl="4" algn="l">
              <a:lnSpc>
                <a:spcPct val="115000"/>
              </a:lnSpc>
              <a:spcBef>
                <a:spcPts val="0"/>
              </a:spcBef>
              <a:spcAft>
                <a:spcPts val="0"/>
              </a:spcAft>
              <a:buSzPts val="1400"/>
              <a:buNone/>
              <a:defRPr sz="1400"/>
            </a:lvl5pPr>
            <a:lvl6pPr lvl="5" algn="l">
              <a:lnSpc>
                <a:spcPct val="115000"/>
              </a:lnSpc>
              <a:spcBef>
                <a:spcPts val="0"/>
              </a:spcBef>
              <a:spcAft>
                <a:spcPts val="0"/>
              </a:spcAft>
              <a:buSzPts val="1400"/>
              <a:buNone/>
              <a:defRPr sz="1400"/>
            </a:lvl6pPr>
            <a:lvl7pPr lvl="6" algn="l">
              <a:lnSpc>
                <a:spcPct val="115000"/>
              </a:lnSpc>
              <a:spcBef>
                <a:spcPts val="0"/>
              </a:spcBef>
              <a:spcAft>
                <a:spcPts val="0"/>
              </a:spcAft>
              <a:buSzPts val="1400"/>
              <a:buNone/>
              <a:defRPr sz="1400"/>
            </a:lvl7pPr>
            <a:lvl8pPr lvl="7" algn="l">
              <a:lnSpc>
                <a:spcPct val="115000"/>
              </a:lnSpc>
              <a:spcBef>
                <a:spcPts val="0"/>
              </a:spcBef>
              <a:spcAft>
                <a:spcPts val="0"/>
              </a:spcAft>
              <a:buSzPts val="1400"/>
              <a:buNone/>
              <a:defRPr sz="1400"/>
            </a:lvl8pPr>
            <a:lvl9pPr lvl="8" algn="l">
              <a:lnSpc>
                <a:spcPct val="115000"/>
              </a:lnSpc>
              <a:spcBef>
                <a:spcPts val="0"/>
              </a:spcBef>
              <a:spcAft>
                <a:spcPts val="0"/>
              </a:spcAft>
              <a:buSzPts val="1400"/>
              <a:buNone/>
              <a:defRPr sz="1400"/>
            </a:lvl9pPr>
          </a:lstStyle>
          <a:p>
            <a:endParaRPr/>
          </a:p>
        </p:txBody>
      </p:sp>
      <p:sp>
        <p:nvSpPr>
          <p:cNvPr id="1923" name="Google Shape;1923;p55"/>
          <p:cNvSpPr txBox="1">
            <a:spLocks noGrp="1"/>
          </p:cNvSpPr>
          <p:nvPr>
            <p:ph type="subTitle" idx="5"/>
          </p:nvPr>
        </p:nvSpPr>
        <p:spPr>
          <a:xfrm>
            <a:off x="5759513" y="1572975"/>
            <a:ext cx="2504400" cy="452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800"/>
              <a:buNone/>
              <a:defRPr sz="2000" b="1">
                <a:latin typeface="Hanken Grotesk"/>
                <a:ea typeface="Hanken Grotesk"/>
                <a:cs typeface="Hanken Grotesk"/>
                <a:sym typeface="Hanken Grotesk"/>
              </a:defRPr>
            </a:lvl1pPr>
            <a:lvl2pPr lvl="1" algn="l">
              <a:lnSpc>
                <a:spcPct val="115000"/>
              </a:lnSpc>
              <a:spcBef>
                <a:spcPts val="0"/>
              </a:spcBef>
              <a:spcAft>
                <a:spcPts val="0"/>
              </a:spcAft>
              <a:buSzPts val="1400"/>
              <a:buNone/>
              <a:defRPr sz="2000" b="1">
                <a:latin typeface="Hanken Grotesk"/>
                <a:ea typeface="Hanken Grotesk"/>
                <a:cs typeface="Hanken Grotesk"/>
                <a:sym typeface="Hanken Grotesk"/>
              </a:defRPr>
            </a:lvl2pPr>
            <a:lvl3pPr lvl="2" algn="l">
              <a:lnSpc>
                <a:spcPct val="115000"/>
              </a:lnSpc>
              <a:spcBef>
                <a:spcPts val="0"/>
              </a:spcBef>
              <a:spcAft>
                <a:spcPts val="0"/>
              </a:spcAft>
              <a:buSzPts val="1400"/>
              <a:buNone/>
              <a:defRPr sz="2000" b="1">
                <a:latin typeface="Hanken Grotesk"/>
                <a:ea typeface="Hanken Grotesk"/>
                <a:cs typeface="Hanken Grotesk"/>
                <a:sym typeface="Hanken Grotesk"/>
              </a:defRPr>
            </a:lvl3pPr>
            <a:lvl4pPr lvl="3" algn="l">
              <a:lnSpc>
                <a:spcPct val="115000"/>
              </a:lnSpc>
              <a:spcBef>
                <a:spcPts val="0"/>
              </a:spcBef>
              <a:spcAft>
                <a:spcPts val="0"/>
              </a:spcAft>
              <a:buSzPts val="1400"/>
              <a:buNone/>
              <a:defRPr sz="2000" b="1">
                <a:latin typeface="Hanken Grotesk"/>
                <a:ea typeface="Hanken Grotesk"/>
                <a:cs typeface="Hanken Grotesk"/>
                <a:sym typeface="Hanken Grotesk"/>
              </a:defRPr>
            </a:lvl4pPr>
            <a:lvl5pPr lvl="4" algn="l">
              <a:lnSpc>
                <a:spcPct val="115000"/>
              </a:lnSpc>
              <a:spcBef>
                <a:spcPts val="0"/>
              </a:spcBef>
              <a:spcAft>
                <a:spcPts val="0"/>
              </a:spcAft>
              <a:buSzPts val="1400"/>
              <a:buNone/>
              <a:defRPr sz="2000" b="1">
                <a:latin typeface="Hanken Grotesk"/>
                <a:ea typeface="Hanken Grotesk"/>
                <a:cs typeface="Hanken Grotesk"/>
                <a:sym typeface="Hanken Grotesk"/>
              </a:defRPr>
            </a:lvl5pPr>
            <a:lvl6pPr lvl="5" algn="l">
              <a:lnSpc>
                <a:spcPct val="115000"/>
              </a:lnSpc>
              <a:spcBef>
                <a:spcPts val="0"/>
              </a:spcBef>
              <a:spcAft>
                <a:spcPts val="0"/>
              </a:spcAft>
              <a:buSzPts val="1400"/>
              <a:buNone/>
              <a:defRPr sz="2000" b="1">
                <a:latin typeface="Hanken Grotesk"/>
                <a:ea typeface="Hanken Grotesk"/>
                <a:cs typeface="Hanken Grotesk"/>
                <a:sym typeface="Hanken Grotesk"/>
              </a:defRPr>
            </a:lvl6pPr>
            <a:lvl7pPr lvl="6" algn="l">
              <a:lnSpc>
                <a:spcPct val="115000"/>
              </a:lnSpc>
              <a:spcBef>
                <a:spcPts val="0"/>
              </a:spcBef>
              <a:spcAft>
                <a:spcPts val="0"/>
              </a:spcAft>
              <a:buSzPts val="1400"/>
              <a:buNone/>
              <a:defRPr sz="2000" b="1">
                <a:latin typeface="Hanken Grotesk"/>
                <a:ea typeface="Hanken Grotesk"/>
                <a:cs typeface="Hanken Grotesk"/>
                <a:sym typeface="Hanken Grotesk"/>
              </a:defRPr>
            </a:lvl7pPr>
            <a:lvl8pPr lvl="7" algn="l">
              <a:lnSpc>
                <a:spcPct val="115000"/>
              </a:lnSpc>
              <a:spcBef>
                <a:spcPts val="0"/>
              </a:spcBef>
              <a:spcAft>
                <a:spcPts val="0"/>
              </a:spcAft>
              <a:buSzPts val="1400"/>
              <a:buNone/>
              <a:defRPr sz="2000" b="1">
                <a:latin typeface="Hanken Grotesk"/>
                <a:ea typeface="Hanken Grotesk"/>
                <a:cs typeface="Hanken Grotesk"/>
                <a:sym typeface="Hanken Grotesk"/>
              </a:defRPr>
            </a:lvl8pPr>
            <a:lvl9pPr lvl="8" algn="l">
              <a:lnSpc>
                <a:spcPct val="115000"/>
              </a:lnSpc>
              <a:spcBef>
                <a:spcPts val="0"/>
              </a:spcBef>
              <a:spcAft>
                <a:spcPts val="0"/>
              </a:spcAft>
              <a:buSzPts val="1400"/>
              <a:buNone/>
              <a:defRPr sz="2000" b="1">
                <a:latin typeface="Hanken Grotesk"/>
                <a:ea typeface="Hanken Grotesk"/>
                <a:cs typeface="Hanken Grotesk"/>
                <a:sym typeface="Hanken Grotesk"/>
              </a:defRPr>
            </a:lvl9pPr>
          </a:lstStyle>
          <a:p>
            <a:endParaRPr/>
          </a:p>
        </p:txBody>
      </p:sp>
      <p:sp>
        <p:nvSpPr>
          <p:cNvPr id="1924" name="Google Shape;1924;p55"/>
          <p:cNvSpPr txBox="1">
            <a:spLocks noGrp="1"/>
          </p:cNvSpPr>
          <p:nvPr>
            <p:ph type="subTitle" idx="6"/>
          </p:nvPr>
        </p:nvSpPr>
        <p:spPr>
          <a:xfrm>
            <a:off x="5759238" y="1958346"/>
            <a:ext cx="2504400" cy="52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400"/>
            </a:lvl1pPr>
            <a:lvl2pPr lvl="1" algn="l">
              <a:lnSpc>
                <a:spcPct val="115000"/>
              </a:lnSpc>
              <a:spcBef>
                <a:spcPts val="0"/>
              </a:spcBef>
              <a:spcAft>
                <a:spcPts val="0"/>
              </a:spcAft>
              <a:buSzPts val="1400"/>
              <a:buNone/>
              <a:defRPr sz="1400"/>
            </a:lvl2pPr>
            <a:lvl3pPr lvl="2" algn="l">
              <a:lnSpc>
                <a:spcPct val="115000"/>
              </a:lnSpc>
              <a:spcBef>
                <a:spcPts val="0"/>
              </a:spcBef>
              <a:spcAft>
                <a:spcPts val="0"/>
              </a:spcAft>
              <a:buSzPts val="1400"/>
              <a:buNone/>
              <a:defRPr sz="1400"/>
            </a:lvl3pPr>
            <a:lvl4pPr lvl="3" algn="l">
              <a:lnSpc>
                <a:spcPct val="115000"/>
              </a:lnSpc>
              <a:spcBef>
                <a:spcPts val="0"/>
              </a:spcBef>
              <a:spcAft>
                <a:spcPts val="0"/>
              </a:spcAft>
              <a:buSzPts val="1400"/>
              <a:buNone/>
              <a:defRPr sz="1400"/>
            </a:lvl4pPr>
            <a:lvl5pPr lvl="4" algn="l">
              <a:lnSpc>
                <a:spcPct val="115000"/>
              </a:lnSpc>
              <a:spcBef>
                <a:spcPts val="0"/>
              </a:spcBef>
              <a:spcAft>
                <a:spcPts val="0"/>
              </a:spcAft>
              <a:buSzPts val="1400"/>
              <a:buNone/>
              <a:defRPr sz="1400"/>
            </a:lvl5pPr>
            <a:lvl6pPr lvl="5" algn="l">
              <a:lnSpc>
                <a:spcPct val="115000"/>
              </a:lnSpc>
              <a:spcBef>
                <a:spcPts val="0"/>
              </a:spcBef>
              <a:spcAft>
                <a:spcPts val="0"/>
              </a:spcAft>
              <a:buSzPts val="1400"/>
              <a:buNone/>
              <a:defRPr sz="1400"/>
            </a:lvl6pPr>
            <a:lvl7pPr lvl="6" algn="l">
              <a:lnSpc>
                <a:spcPct val="115000"/>
              </a:lnSpc>
              <a:spcBef>
                <a:spcPts val="0"/>
              </a:spcBef>
              <a:spcAft>
                <a:spcPts val="0"/>
              </a:spcAft>
              <a:buSzPts val="1400"/>
              <a:buNone/>
              <a:defRPr sz="1400"/>
            </a:lvl7pPr>
            <a:lvl8pPr lvl="7" algn="l">
              <a:lnSpc>
                <a:spcPct val="115000"/>
              </a:lnSpc>
              <a:spcBef>
                <a:spcPts val="0"/>
              </a:spcBef>
              <a:spcAft>
                <a:spcPts val="0"/>
              </a:spcAft>
              <a:buSzPts val="1400"/>
              <a:buNone/>
              <a:defRPr sz="1400"/>
            </a:lvl8pPr>
            <a:lvl9pPr lvl="8" algn="l">
              <a:lnSpc>
                <a:spcPct val="115000"/>
              </a:lnSpc>
              <a:spcBef>
                <a:spcPts val="0"/>
              </a:spcBef>
              <a:spcAft>
                <a:spcPts val="0"/>
              </a:spcAft>
              <a:buSzPts val="1400"/>
              <a:buNone/>
              <a:defRPr sz="1400"/>
            </a:lvl9pPr>
          </a:lstStyle>
          <a:p>
            <a:endParaRPr/>
          </a:p>
        </p:txBody>
      </p:sp>
      <p:sp>
        <p:nvSpPr>
          <p:cNvPr id="1925" name="Google Shape;1925;p55"/>
          <p:cNvSpPr txBox="1">
            <a:spLocks noGrp="1"/>
          </p:cNvSpPr>
          <p:nvPr>
            <p:ph type="subTitle" idx="7"/>
          </p:nvPr>
        </p:nvSpPr>
        <p:spPr>
          <a:xfrm>
            <a:off x="5759249" y="3059097"/>
            <a:ext cx="2504400" cy="451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800"/>
              <a:buNone/>
              <a:defRPr sz="2000" b="1">
                <a:latin typeface="Hanken Grotesk"/>
                <a:ea typeface="Hanken Grotesk"/>
                <a:cs typeface="Hanken Grotesk"/>
                <a:sym typeface="Hanken Grotesk"/>
              </a:defRPr>
            </a:lvl1pPr>
            <a:lvl2pPr lvl="1" algn="l">
              <a:lnSpc>
                <a:spcPct val="115000"/>
              </a:lnSpc>
              <a:spcBef>
                <a:spcPts val="0"/>
              </a:spcBef>
              <a:spcAft>
                <a:spcPts val="0"/>
              </a:spcAft>
              <a:buSzPts val="1400"/>
              <a:buNone/>
              <a:defRPr sz="2000" b="1">
                <a:latin typeface="Hanken Grotesk"/>
                <a:ea typeface="Hanken Grotesk"/>
                <a:cs typeface="Hanken Grotesk"/>
                <a:sym typeface="Hanken Grotesk"/>
              </a:defRPr>
            </a:lvl2pPr>
            <a:lvl3pPr lvl="2" algn="l">
              <a:lnSpc>
                <a:spcPct val="115000"/>
              </a:lnSpc>
              <a:spcBef>
                <a:spcPts val="0"/>
              </a:spcBef>
              <a:spcAft>
                <a:spcPts val="0"/>
              </a:spcAft>
              <a:buSzPts val="1400"/>
              <a:buNone/>
              <a:defRPr sz="2000" b="1">
                <a:latin typeface="Hanken Grotesk"/>
                <a:ea typeface="Hanken Grotesk"/>
                <a:cs typeface="Hanken Grotesk"/>
                <a:sym typeface="Hanken Grotesk"/>
              </a:defRPr>
            </a:lvl3pPr>
            <a:lvl4pPr lvl="3" algn="l">
              <a:lnSpc>
                <a:spcPct val="115000"/>
              </a:lnSpc>
              <a:spcBef>
                <a:spcPts val="0"/>
              </a:spcBef>
              <a:spcAft>
                <a:spcPts val="0"/>
              </a:spcAft>
              <a:buSzPts val="1400"/>
              <a:buNone/>
              <a:defRPr sz="2000" b="1">
                <a:latin typeface="Hanken Grotesk"/>
                <a:ea typeface="Hanken Grotesk"/>
                <a:cs typeface="Hanken Grotesk"/>
                <a:sym typeface="Hanken Grotesk"/>
              </a:defRPr>
            </a:lvl4pPr>
            <a:lvl5pPr lvl="4" algn="l">
              <a:lnSpc>
                <a:spcPct val="115000"/>
              </a:lnSpc>
              <a:spcBef>
                <a:spcPts val="0"/>
              </a:spcBef>
              <a:spcAft>
                <a:spcPts val="0"/>
              </a:spcAft>
              <a:buSzPts val="1400"/>
              <a:buNone/>
              <a:defRPr sz="2000" b="1">
                <a:latin typeface="Hanken Grotesk"/>
                <a:ea typeface="Hanken Grotesk"/>
                <a:cs typeface="Hanken Grotesk"/>
                <a:sym typeface="Hanken Grotesk"/>
              </a:defRPr>
            </a:lvl5pPr>
            <a:lvl6pPr lvl="5" algn="l">
              <a:lnSpc>
                <a:spcPct val="115000"/>
              </a:lnSpc>
              <a:spcBef>
                <a:spcPts val="0"/>
              </a:spcBef>
              <a:spcAft>
                <a:spcPts val="0"/>
              </a:spcAft>
              <a:buSzPts val="1400"/>
              <a:buNone/>
              <a:defRPr sz="2000" b="1">
                <a:latin typeface="Hanken Grotesk"/>
                <a:ea typeface="Hanken Grotesk"/>
                <a:cs typeface="Hanken Grotesk"/>
                <a:sym typeface="Hanken Grotesk"/>
              </a:defRPr>
            </a:lvl6pPr>
            <a:lvl7pPr lvl="6" algn="l">
              <a:lnSpc>
                <a:spcPct val="115000"/>
              </a:lnSpc>
              <a:spcBef>
                <a:spcPts val="0"/>
              </a:spcBef>
              <a:spcAft>
                <a:spcPts val="0"/>
              </a:spcAft>
              <a:buSzPts val="1400"/>
              <a:buNone/>
              <a:defRPr sz="2000" b="1">
                <a:latin typeface="Hanken Grotesk"/>
                <a:ea typeface="Hanken Grotesk"/>
                <a:cs typeface="Hanken Grotesk"/>
                <a:sym typeface="Hanken Grotesk"/>
              </a:defRPr>
            </a:lvl7pPr>
            <a:lvl8pPr lvl="7" algn="l">
              <a:lnSpc>
                <a:spcPct val="115000"/>
              </a:lnSpc>
              <a:spcBef>
                <a:spcPts val="0"/>
              </a:spcBef>
              <a:spcAft>
                <a:spcPts val="0"/>
              </a:spcAft>
              <a:buSzPts val="1400"/>
              <a:buNone/>
              <a:defRPr sz="2000" b="1">
                <a:latin typeface="Hanken Grotesk"/>
                <a:ea typeface="Hanken Grotesk"/>
                <a:cs typeface="Hanken Grotesk"/>
                <a:sym typeface="Hanken Grotesk"/>
              </a:defRPr>
            </a:lvl8pPr>
            <a:lvl9pPr lvl="8" algn="l">
              <a:lnSpc>
                <a:spcPct val="115000"/>
              </a:lnSpc>
              <a:spcBef>
                <a:spcPts val="0"/>
              </a:spcBef>
              <a:spcAft>
                <a:spcPts val="0"/>
              </a:spcAft>
              <a:buSzPts val="1400"/>
              <a:buNone/>
              <a:defRPr sz="2000" b="1">
                <a:latin typeface="Hanken Grotesk"/>
                <a:ea typeface="Hanken Grotesk"/>
                <a:cs typeface="Hanken Grotesk"/>
                <a:sym typeface="Hanken Grotesk"/>
              </a:defRPr>
            </a:lvl9pPr>
          </a:lstStyle>
          <a:p>
            <a:endParaRPr/>
          </a:p>
        </p:txBody>
      </p:sp>
      <p:sp>
        <p:nvSpPr>
          <p:cNvPr id="1926" name="Google Shape;1926;p55"/>
          <p:cNvSpPr txBox="1">
            <a:spLocks noGrp="1"/>
          </p:cNvSpPr>
          <p:nvPr>
            <p:ph type="subTitle" idx="8"/>
          </p:nvPr>
        </p:nvSpPr>
        <p:spPr>
          <a:xfrm>
            <a:off x="5759238" y="3443400"/>
            <a:ext cx="2504400" cy="52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400"/>
            </a:lvl1pPr>
            <a:lvl2pPr lvl="1" algn="l">
              <a:lnSpc>
                <a:spcPct val="115000"/>
              </a:lnSpc>
              <a:spcBef>
                <a:spcPts val="0"/>
              </a:spcBef>
              <a:spcAft>
                <a:spcPts val="0"/>
              </a:spcAft>
              <a:buSzPts val="1400"/>
              <a:buNone/>
              <a:defRPr sz="1400"/>
            </a:lvl2pPr>
            <a:lvl3pPr lvl="2" algn="l">
              <a:lnSpc>
                <a:spcPct val="115000"/>
              </a:lnSpc>
              <a:spcBef>
                <a:spcPts val="0"/>
              </a:spcBef>
              <a:spcAft>
                <a:spcPts val="0"/>
              </a:spcAft>
              <a:buSzPts val="1400"/>
              <a:buNone/>
              <a:defRPr sz="1400"/>
            </a:lvl3pPr>
            <a:lvl4pPr lvl="3" algn="l">
              <a:lnSpc>
                <a:spcPct val="115000"/>
              </a:lnSpc>
              <a:spcBef>
                <a:spcPts val="0"/>
              </a:spcBef>
              <a:spcAft>
                <a:spcPts val="0"/>
              </a:spcAft>
              <a:buSzPts val="1400"/>
              <a:buNone/>
              <a:defRPr sz="1400"/>
            </a:lvl4pPr>
            <a:lvl5pPr lvl="4" algn="l">
              <a:lnSpc>
                <a:spcPct val="115000"/>
              </a:lnSpc>
              <a:spcBef>
                <a:spcPts val="0"/>
              </a:spcBef>
              <a:spcAft>
                <a:spcPts val="0"/>
              </a:spcAft>
              <a:buSzPts val="1400"/>
              <a:buNone/>
              <a:defRPr sz="1400"/>
            </a:lvl5pPr>
            <a:lvl6pPr lvl="5" algn="l">
              <a:lnSpc>
                <a:spcPct val="115000"/>
              </a:lnSpc>
              <a:spcBef>
                <a:spcPts val="0"/>
              </a:spcBef>
              <a:spcAft>
                <a:spcPts val="0"/>
              </a:spcAft>
              <a:buSzPts val="1400"/>
              <a:buNone/>
              <a:defRPr sz="1400"/>
            </a:lvl6pPr>
            <a:lvl7pPr lvl="6" algn="l">
              <a:lnSpc>
                <a:spcPct val="115000"/>
              </a:lnSpc>
              <a:spcBef>
                <a:spcPts val="0"/>
              </a:spcBef>
              <a:spcAft>
                <a:spcPts val="0"/>
              </a:spcAft>
              <a:buSzPts val="1400"/>
              <a:buNone/>
              <a:defRPr sz="1400"/>
            </a:lvl7pPr>
            <a:lvl8pPr lvl="7" algn="l">
              <a:lnSpc>
                <a:spcPct val="115000"/>
              </a:lnSpc>
              <a:spcBef>
                <a:spcPts val="0"/>
              </a:spcBef>
              <a:spcAft>
                <a:spcPts val="0"/>
              </a:spcAft>
              <a:buSzPts val="1400"/>
              <a:buNone/>
              <a:defRPr sz="1400"/>
            </a:lvl8pPr>
            <a:lvl9pPr lvl="8" algn="l">
              <a:lnSpc>
                <a:spcPct val="115000"/>
              </a:lnSpc>
              <a:spcBef>
                <a:spcPts val="0"/>
              </a:spcBef>
              <a:spcAft>
                <a:spcPts val="0"/>
              </a:spcAft>
              <a:buSzPts val="1400"/>
              <a:buNone/>
              <a:defRPr sz="1400"/>
            </a:lvl9pPr>
          </a:lstStyle>
          <a:p>
            <a:endParaRPr/>
          </a:p>
        </p:txBody>
      </p:sp>
      <p:sp>
        <p:nvSpPr>
          <p:cNvPr id="1927" name="Google Shape;1927;p55"/>
          <p:cNvSpPr/>
          <p:nvPr/>
        </p:nvSpPr>
        <p:spPr>
          <a:xfrm>
            <a:off x="8554700" y="284247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5"/>
          <p:cNvSpPr/>
          <p:nvPr/>
        </p:nvSpPr>
        <p:spPr>
          <a:xfrm>
            <a:off x="8319875" y="47135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5"/>
          <p:cNvSpPr/>
          <p:nvPr/>
        </p:nvSpPr>
        <p:spPr>
          <a:xfrm>
            <a:off x="5947675" y="4690400"/>
            <a:ext cx="1689900" cy="1689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lbert Sans"/>
              <a:ea typeface="Albert Sans"/>
              <a:cs typeface="Albert Sans"/>
              <a:sym typeface="Albert Sans"/>
            </a:endParaRPr>
          </a:p>
        </p:txBody>
      </p:sp>
      <p:grpSp>
        <p:nvGrpSpPr>
          <p:cNvPr id="1930" name="Google Shape;1930;p55"/>
          <p:cNvGrpSpPr/>
          <p:nvPr/>
        </p:nvGrpSpPr>
        <p:grpSpPr>
          <a:xfrm>
            <a:off x="361135" y="4690395"/>
            <a:ext cx="704185" cy="184398"/>
            <a:chOff x="1365250" y="1915800"/>
            <a:chExt cx="232750" cy="60950"/>
          </a:xfrm>
        </p:grpSpPr>
        <p:sp>
          <p:nvSpPr>
            <p:cNvPr id="1931" name="Google Shape;1931;p55"/>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5"/>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5"/>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5"/>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55"/>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5"/>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7" name="Google Shape;1937;p55"/>
          <p:cNvGrpSpPr/>
          <p:nvPr/>
        </p:nvGrpSpPr>
        <p:grpSpPr>
          <a:xfrm>
            <a:off x="5638376" y="4756244"/>
            <a:ext cx="398302" cy="184405"/>
            <a:chOff x="218925" y="1040850"/>
            <a:chExt cx="398302" cy="234702"/>
          </a:xfrm>
        </p:grpSpPr>
        <p:sp>
          <p:nvSpPr>
            <p:cNvPr id="1938" name="Google Shape;1938;p55"/>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5"/>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40" name="Google Shape;1940;p55"/>
          <p:cNvSpPr/>
          <p:nvPr/>
        </p:nvSpPr>
        <p:spPr>
          <a:xfrm>
            <a:off x="753025" y="-137950"/>
            <a:ext cx="312298" cy="312298"/>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5"/>
          <p:cNvSpPr/>
          <p:nvPr/>
        </p:nvSpPr>
        <p:spPr>
          <a:xfrm>
            <a:off x="528825" y="9462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42" name="Google Shape;1942;p55"/>
          <p:cNvGrpSpPr/>
          <p:nvPr/>
        </p:nvGrpSpPr>
        <p:grpSpPr>
          <a:xfrm>
            <a:off x="88356" y="416228"/>
            <a:ext cx="1065341" cy="847148"/>
            <a:chOff x="5898025" y="1440475"/>
            <a:chExt cx="796100" cy="633050"/>
          </a:xfrm>
        </p:grpSpPr>
        <p:sp>
          <p:nvSpPr>
            <p:cNvPr id="1943" name="Google Shape;1943;p55"/>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55"/>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55"/>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55"/>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55"/>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55"/>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55"/>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53"/>
        <p:cNvGrpSpPr/>
        <p:nvPr/>
      </p:nvGrpSpPr>
      <p:grpSpPr>
        <a:xfrm>
          <a:off x="0" y="0"/>
          <a:ext cx="0" cy="0"/>
          <a:chOff x="0" y="0"/>
          <a:chExt cx="0" cy="0"/>
        </a:xfrm>
      </p:grpSpPr>
      <p:sp>
        <p:nvSpPr>
          <p:cNvPr id="1954" name="Google Shape;1954;p57"/>
          <p:cNvSpPr txBox="1">
            <a:spLocks noGrp="1"/>
          </p:cNvSpPr>
          <p:nvPr>
            <p:ph type="ctrTitle"/>
          </p:nvPr>
        </p:nvSpPr>
        <p:spPr>
          <a:xfrm rot="-154">
            <a:off x="1181025" y="1261012"/>
            <a:ext cx="6694500" cy="18921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5000"/>
              <a:buNone/>
              <a:defRPr sz="5000" b="0">
                <a:latin typeface="Cairo Black"/>
                <a:ea typeface="Cairo Black"/>
                <a:cs typeface="Cairo Black"/>
                <a:sym typeface="Cairo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55" name="Google Shape;1955;p57"/>
          <p:cNvSpPr txBox="1">
            <a:spLocks noGrp="1"/>
          </p:cNvSpPr>
          <p:nvPr>
            <p:ph type="subTitle" idx="1"/>
          </p:nvPr>
        </p:nvSpPr>
        <p:spPr>
          <a:xfrm>
            <a:off x="2800350" y="3197150"/>
            <a:ext cx="3543300" cy="45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a:solidFill>
                  <a:srgbClr val="333333"/>
                </a:solidFill>
                <a:latin typeface="Assistant Medium"/>
                <a:ea typeface="Assistant Medium"/>
                <a:cs typeface="Assistant Medium"/>
                <a:sym typeface="Assistan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956" name="Google Shape;1956;p57"/>
          <p:cNvGrpSpPr/>
          <p:nvPr/>
        </p:nvGrpSpPr>
        <p:grpSpPr>
          <a:xfrm>
            <a:off x="6511600" y="-1021425"/>
            <a:ext cx="2349881" cy="2062278"/>
            <a:chOff x="6057275" y="-929775"/>
            <a:chExt cx="2349881" cy="2062278"/>
          </a:xfrm>
        </p:grpSpPr>
        <p:sp>
          <p:nvSpPr>
            <p:cNvPr id="1957" name="Google Shape;1957;p57"/>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7"/>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57"/>
          <p:cNvSpPr/>
          <p:nvPr/>
        </p:nvSpPr>
        <p:spPr>
          <a:xfrm>
            <a:off x="1724375" y="-4794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1961" name="Google Shape;1961;p57"/>
          <p:cNvGrpSpPr/>
          <p:nvPr/>
        </p:nvGrpSpPr>
        <p:grpSpPr>
          <a:xfrm>
            <a:off x="-637600" y="4311375"/>
            <a:ext cx="1818629" cy="1818629"/>
            <a:chOff x="-637600" y="4204225"/>
            <a:chExt cx="1818629" cy="1818629"/>
          </a:xfrm>
        </p:grpSpPr>
        <p:sp>
          <p:nvSpPr>
            <p:cNvPr id="1962" name="Google Shape;1962;p57"/>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7"/>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57"/>
          <p:cNvGrpSpPr/>
          <p:nvPr/>
        </p:nvGrpSpPr>
        <p:grpSpPr>
          <a:xfrm>
            <a:off x="361134" y="272791"/>
            <a:ext cx="704185" cy="184398"/>
            <a:chOff x="1365250" y="1915800"/>
            <a:chExt cx="232750" cy="60950"/>
          </a:xfrm>
        </p:grpSpPr>
        <p:sp>
          <p:nvSpPr>
            <p:cNvPr id="1965" name="Google Shape;1965;p57"/>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7"/>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7"/>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57"/>
          <p:cNvSpPr/>
          <p:nvPr/>
        </p:nvSpPr>
        <p:spPr>
          <a:xfrm>
            <a:off x="7351638" y="49030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2" name="Google Shape;1972;p57"/>
          <p:cNvGrpSpPr/>
          <p:nvPr/>
        </p:nvGrpSpPr>
        <p:grpSpPr>
          <a:xfrm>
            <a:off x="218925" y="3197150"/>
            <a:ext cx="796100" cy="633050"/>
            <a:chOff x="5898025" y="1440475"/>
            <a:chExt cx="796100" cy="633050"/>
          </a:xfrm>
        </p:grpSpPr>
        <p:sp>
          <p:nvSpPr>
            <p:cNvPr id="1973" name="Google Shape;1973;p57"/>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7"/>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7"/>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7"/>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7"/>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57"/>
          <p:cNvGrpSpPr/>
          <p:nvPr/>
        </p:nvGrpSpPr>
        <p:grpSpPr>
          <a:xfrm>
            <a:off x="218925" y="1040850"/>
            <a:ext cx="398301" cy="234701"/>
            <a:chOff x="218925" y="1040850"/>
            <a:chExt cx="398301" cy="234701"/>
          </a:xfrm>
        </p:grpSpPr>
        <p:sp>
          <p:nvSpPr>
            <p:cNvPr id="1981" name="Google Shape;1981;p57"/>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7"/>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3" name="Google Shape;1983;p57"/>
          <p:cNvSpPr/>
          <p:nvPr/>
        </p:nvSpPr>
        <p:spPr>
          <a:xfrm>
            <a:off x="8680900" y="26534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57"/>
          <p:cNvGrpSpPr/>
          <p:nvPr/>
        </p:nvGrpSpPr>
        <p:grpSpPr>
          <a:xfrm>
            <a:off x="7849212" y="3494127"/>
            <a:ext cx="1163126" cy="1114450"/>
            <a:chOff x="773650" y="3990800"/>
            <a:chExt cx="1053175" cy="1009100"/>
          </a:xfrm>
        </p:grpSpPr>
        <p:sp>
          <p:nvSpPr>
            <p:cNvPr id="1985" name="Google Shape;1985;p57"/>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7"/>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7"/>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88"/>
        <p:cNvGrpSpPr/>
        <p:nvPr/>
      </p:nvGrpSpPr>
      <p:grpSpPr>
        <a:xfrm>
          <a:off x="0" y="0"/>
          <a:ext cx="0" cy="0"/>
          <a:chOff x="0" y="0"/>
          <a:chExt cx="0" cy="0"/>
        </a:xfrm>
      </p:grpSpPr>
      <p:sp>
        <p:nvSpPr>
          <p:cNvPr id="1989" name="Google Shape;1989;p58"/>
          <p:cNvSpPr txBox="1">
            <a:spLocks noGrp="1"/>
          </p:cNvSpPr>
          <p:nvPr>
            <p:ph type="title"/>
          </p:nvPr>
        </p:nvSpPr>
        <p:spPr>
          <a:xfrm>
            <a:off x="1494275" y="2344125"/>
            <a:ext cx="5145000" cy="10602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7000"/>
              <a:buNone/>
              <a:defRPr sz="4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990" name="Google Shape;1990;p58"/>
          <p:cNvSpPr txBox="1">
            <a:spLocks noGrp="1"/>
          </p:cNvSpPr>
          <p:nvPr>
            <p:ph type="title" idx="2" hasCustomPrompt="1"/>
          </p:nvPr>
        </p:nvSpPr>
        <p:spPr>
          <a:xfrm>
            <a:off x="1494275" y="1144500"/>
            <a:ext cx="1413300" cy="1132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5000"/>
              <a:buNone/>
              <a:defRPr sz="7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r>
              <a:t>xx%</a:t>
            </a:r>
          </a:p>
        </p:txBody>
      </p:sp>
      <p:sp>
        <p:nvSpPr>
          <p:cNvPr id="1991" name="Google Shape;1991;p58"/>
          <p:cNvSpPr txBox="1">
            <a:spLocks noGrp="1"/>
          </p:cNvSpPr>
          <p:nvPr>
            <p:ph type="subTitle" idx="1"/>
          </p:nvPr>
        </p:nvSpPr>
        <p:spPr>
          <a:xfrm>
            <a:off x="1494275" y="3404325"/>
            <a:ext cx="3762000" cy="418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nSpc>
                <a:spcPct val="115000"/>
              </a:lnSpc>
              <a:spcBef>
                <a:spcPts val="0"/>
              </a:spcBef>
              <a:spcAft>
                <a:spcPts val="0"/>
              </a:spcAft>
              <a:buNone/>
              <a:defRPr sz="1600"/>
            </a:lvl1pPr>
            <a:lvl2pPr lvl="1">
              <a:lnSpc>
                <a:spcPct val="115000"/>
              </a:lnSpc>
              <a:spcBef>
                <a:spcPts val="0"/>
              </a:spcBef>
              <a:spcAft>
                <a:spcPts val="0"/>
              </a:spcAft>
              <a:buNone/>
              <a:defRPr sz="1600"/>
            </a:lvl2pPr>
            <a:lvl3pPr lvl="2">
              <a:lnSpc>
                <a:spcPct val="115000"/>
              </a:lnSpc>
              <a:spcBef>
                <a:spcPts val="0"/>
              </a:spcBef>
              <a:spcAft>
                <a:spcPts val="0"/>
              </a:spcAft>
              <a:buNone/>
              <a:defRPr sz="1600"/>
            </a:lvl3pPr>
            <a:lvl4pPr lvl="3">
              <a:lnSpc>
                <a:spcPct val="115000"/>
              </a:lnSpc>
              <a:spcBef>
                <a:spcPts val="0"/>
              </a:spcBef>
              <a:spcAft>
                <a:spcPts val="0"/>
              </a:spcAft>
              <a:buNone/>
              <a:defRPr sz="1600"/>
            </a:lvl4pPr>
            <a:lvl5pPr lvl="4">
              <a:lnSpc>
                <a:spcPct val="115000"/>
              </a:lnSpc>
              <a:spcBef>
                <a:spcPts val="0"/>
              </a:spcBef>
              <a:spcAft>
                <a:spcPts val="0"/>
              </a:spcAft>
              <a:buNone/>
              <a:defRPr sz="1600"/>
            </a:lvl5pPr>
            <a:lvl6pPr lvl="5">
              <a:lnSpc>
                <a:spcPct val="115000"/>
              </a:lnSpc>
              <a:spcBef>
                <a:spcPts val="0"/>
              </a:spcBef>
              <a:spcAft>
                <a:spcPts val="0"/>
              </a:spcAft>
              <a:buNone/>
              <a:defRPr sz="1600"/>
            </a:lvl6pPr>
            <a:lvl7pPr lvl="6">
              <a:lnSpc>
                <a:spcPct val="115000"/>
              </a:lnSpc>
              <a:spcBef>
                <a:spcPts val="0"/>
              </a:spcBef>
              <a:spcAft>
                <a:spcPts val="0"/>
              </a:spcAft>
              <a:buNone/>
              <a:defRPr sz="1600"/>
            </a:lvl7pPr>
            <a:lvl8pPr lvl="7">
              <a:lnSpc>
                <a:spcPct val="115000"/>
              </a:lnSpc>
              <a:spcBef>
                <a:spcPts val="0"/>
              </a:spcBef>
              <a:spcAft>
                <a:spcPts val="0"/>
              </a:spcAft>
              <a:buNone/>
              <a:defRPr sz="1600"/>
            </a:lvl8pPr>
            <a:lvl9pPr lvl="8">
              <a:lnSpc>
                <a:spcPct val="115000"/>
              </a:lnSpc>
              <a:spcBef>
                <a:spcPts val="0"/>
              </a:spcBef>
              <a:spcAft>
                <a:spcPts val="0"/>
              </a:spcAft>
              <a:buNone/>
              <a:defRPr sz="1600"/>
            </a:lvl9pPr>
          </a:lstStyle>
          <a:p>
            <a:endParaRPr/>
          </a:p>
        </p:txBody>
      </p:sp>
      <p:grpSp>
        <p:nvGrpSpPr>
          <p:cNvPr id="1992" name="Google Shape;1992;p58"/>
          <p:cNvGrpSpPr/>
          <p:nvPr/>
        </p:nvGrpSpPr>
        <p:grpSpPr>
          <a:xfrm>
            <a:off x="157550" y="4096150"/>
            <a:ext cx="2349881" cy="2062278"/>
            <a:chOff x="6057275" y="-929775"/>
            <a:chExt cx="2349881" cy="2062278"/>
          </a:xfrm>
        </p:grpSpPr>
        <p:sp>
          <p:nvSpPr>
            <p:cNvPr id="1993" name="Google Shape;1993;p58"/>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58"/>
          <p:cNvGrpSpPr/>
          <p:nvPr/>
        </p:nvGrpSpPr>
        <p:grpSpPr>
          <a:xfrm>
            <a:off x="7419600" y="-611200"/>
            <a:ext cx="1818629" cy="1818629"/>
            <a:chOff x="-637600" y="4204225"/>
            <a:chExt cx="1818629" cy="1818629"/>
          </a:xfrm>
        </p:grpSpPr>
        <p:sp>
          <p:nvSpPr>
            <p:cNvPr id="1997" name="Google Shape;1997;p58"/>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58"/>
          <p:cNvGrpSpPr/>
          <p:nvPr/>
        </p:nvGrpSpPr>
        <p:grpSpPr>
          <a:xfrm>
            <a:off x="-389300" y="-1139100"/>
            <a:ext cx="2349881" cy="2062278"/>
            <a:chOff x="6057275" y="-929775"/>
            <a:chExt cx="2349881" cy="2062278"/>
          </a:xfrm>
        </p:grpSpPr>
        <p:sp>
          <p:nvSpPr>
            <p:cNvPr id="2000" name="Google Shape;2000;p58"/>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58"/>
          <p:cNvGrpSpPr/>
          <p:nvPr/>
        </p:nvGrpSpPr>
        <p:grpSpPr>
          <a:xfrm>
            <a:off x="7744807" y="4212914"/>
            <a:ext cx="1735341" cy="1320465"/>
            <a:chOff x="5794800" y="2218800"/>
            <a:chExt cx="1148700" cy="874075"/>
          </a:xfrm>
        </p:grpSpPr>
        <p:sp>
          <p:nvSpPr>
            <p:cNvPr id="2004" name="Google Shape;2004;p58"/>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58"/>
          <p:cNvSpPr/>
          <p:nvPr/>
        </p:nvSpPr>
        <p:spPr>
          <a:xfrm>
            <a:off x="7080488" y="46753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7" name="Google Shape;2027;p58"/>
          <p:cNvGrpSpPr/>
          <p:nvPr/>
        </p:nvGrpSpPr>
        <p:grpSpPr>
          <a:xfrm>
            <a:off x="4149009" y="233441"/>
            <a:ext cx="704185" cy="184398"/>
            <a:chOff x="1365250" y="1915800"/>
            <a:chExt cx="232750" cy="60950"/>
          </a:xfrm>
        </p:grpSpPr>
        <p:sp>
          <p:nvSpPr>
            <p:cNvPr id="2028" name="Google Shape;2028;p58"/>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58"/>
          <p:cNvSpPr/>
          <p:nvPr/>
        </p:nvSpPr>
        <p:spPr>
          <a:xfrm>
            <a:off x="7507350" y="73877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64025" y="34696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36"/>
        <p:cNvGrpSpPr/>
        <p:nvPr/>
      </p:nvGrpSpPr>
      <p:grpSpPr>
        <a:xfrm>
          <a:off x="0" y="0"/>
          <a:ext cx="0" cy="0"/>
          <a:chOff x="0" y="0"/>
          <a:chExt cx="0" cy="0"/>
        </a:xfrm>
      </p:grpSpPr>
      <p:sp>
        <p:nvSpPr>
          <p:cNvPr id="2037" name="Google Shape;2037;p59"/>
          <p:cNvSpPr txBox="1">
            <a:spLocks noGrp="1"/>
          </p:cNvSpPr>
          <p:nvPr>
            <p:ph type="title"/>
          </p:nvPr>
        </p:nvSpPr>
        <p:spPr>
          <a:xfrm>
            <a:off x="4118325" y="1088725"/>
            <a:ext cx="4312500" cy="572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38" name="Google Shape;2038;p59"/>
          <p:cNvSpPr txBox="1">
            <a:spLocks noGrp="1"/>
          </p:cNvSpPr>
          <p:nvPr>
            <p:ph type="body" idx="1"/>
          </p:nvPr>
        </p:nvSpPr>
        <p:spPr>
          <a:xfrm>
            <a:off x="4118325" y="1762600"/>
            <a:ext cx="4312500" cy="2025300"/>
          </a:xfrm>
          <a:prstGeom prst="rect">
            <a:avLst/>
          </a:prstGeom>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lt2"/>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039" name="Google Shape;2039;p59"/>
          <p:cNvSpPr>
            <a:spLocks noGrp="1"/>
          </p:cNvSpPr>
          <p:nvPr>
            <p:ph type="pic" idx="2"/>
          </p:nvPr>
        </p:nvSpPr>
        <p:spPr>
          <a:xfrm>
            <a:off x="713225" y="539500"/>
            <a:ext cx="3215400" cy="4069200"/>
          </a:xfrm>
          <a:prstGeom prst="rect">
            <a:avLst/>
          </a:prstGeom>
          <a:noFill/>
          <a:ln>
            <a:noFill/>
          </a:ln>
        </p:spPr>
      </p:sp>
      <p:grpSp>
        <p:nvGrpSpPr>
          <p:cNvPr id="2040" name="Google Shape;2040;p59"/>
          <p:cNvGrpSpPr/>
          <p:nvPr/>
        </p:nvGrpSpPr>
        <p:grpSpPr>
          <a:xfrm flipH="1">
            <a:off x="7050625" y="4238975"/>
            <a:ext cx="2349881" cy="2062278"/>
            <a:chOff x="6057275" y="-929775"/>
            <a:chExt cx="2349881" cy="2062278"/>
          </a:xfrm>
        </p:grpSpPr>
        <p:sp>
          <p:nvSpPr>
            <p:cNvPr id="2041" name="Google Shape;2041;p59"/>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59"/>
          <p:cNvSpPr/>
          <p:nvPr/>
        </p:nvSpPr>
        <p:spPr>
          <a:xfrm>
            <a:off x="7787338" y="4736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7050625" y="46160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8628263" y="2380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7" name="Google Shape;2047;p59"/>
          <p:cNvGrpSpPr/>
          <p:nvPr/>
        </p:nvGrpSpPr>
        <p:grpSpPr>
          <a:xfrm rot="5183619" flipH="1">
            <a:off x="-1844374" y="-1013165"/>
            <a:ext cx="2349835" cy="2062237"/>
            <a:chOff x="6057275" y="-929775"/>
            <a:chExt cx="2349881" cy="2062278"/>
          </a:xfrm>
        </p:grpSpPr>
        <p:sp>
          <p:nvSpPr>
            <p:cNvPr id="2048" name="Google Shape;2048;p59"/>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59"/>
          <p:cNvGrpSpPr/>
          <p:nvPr/>
        </p:nvGrpSpPr>
        <p:grpSpPr>
          <a:xfrm>
            <a:off x="594184" y="164591"/>
            <a:ext cx="704185" cy="184398"/>
            <a:chOff x="1365250" y="1915800"/>
            <a:chExt cx="232750" cy="60950"/>
          </a:xfrm>
        </p:grpSpPr>
        <p:sp>
          <p:nvSpPr>
            <p:cNvPr id="2052" name="Google Shape;2052;p59"/>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9"/>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58"/>
        <p:cNvGrpSpPr/>
        <p:nvPr/>
      </p:nvGrpSpPr>
      <p:grpSpPr>
        <a:xfrm>
          <a:off x="0" y="0"/>
          <a:ext cx="0" cy="0"/>
          <a:chOff x="0" y="0"/>
          <a:chExt cx="0" cy="0"/>
        </a:xfrm>
      </p:grpSpPr>
      <p:grpSp>
        <p:nvGrpSpPr>
          <p:cNvPr id="2059" name="Google Shape;2059;p60"/>
          <p:cNvGrpSpPr/>
          <p:nvPr/>
        </p:nvGrpSpPr>
        <p:grpSpPr>
          <a:xfrm rot="-7470795" flipH="1">
            <a:off x="8589053" y="-130788"/>
            <a:ext cx="2349895" cy="2062290"/>
            <a:chOff x="6057275" y="-929775"/>
            <a:chExt cx="2349881" cy="2062278"/>
          </a:xfrm>
        </p:grpSpPr>
        <p:sp>
          <p:nvSpPr>
            <p:cNvPr id="2060" name="Google Shape;2060;p60"/>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3" name="Google Shape;2063;p60"/>
          <p:cNvSpPr/>
          <p:nvPr/>
        </p:nvSpPr>
        <p:spPr>
          <a:xfrm>
            <a:off x="7787338" y="4736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0"/>
          <p:cNvSpPr/>
          <p:nvPr/>
        </p:nvSpPr>
        <p:spPr>
          <a:xfrm>
            <a:off x="8441363" y="1646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 name="Google Shape;2065;p60"/>
          <p:cNvGrpSpPr/>
          <p:nvPr/>
        </p:nvGrpSpPr>
        <p:grpSpPr>
          <a:xfrm rot="5183619" flipH="1">
            <a:off x="-1844374" y="-1013165"/>
            <a:ext cx="2349835" cy="2062237"/>
            <a:chOff x="6057275" y="-929775"/>
            <a:chExt cx="2349881" cy="2062278"/>
          </a:xfrm>
        </p:grpSpPr>
        <p:sp>
          <p:nvSpPr>
            <p:cNvPr id="2066" name="Google Shape;2066;p60"/>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0"/>
          <p:cNvGrpSpPr/>
          <p:nvPr/>
        </p:nvGrpSpPr>
        <p:grpSpPr>
          <a:xfrm>
            <a:off x="594184" y="164591"/>
            <a:ext cx="704185" cy="184398"/>
            <a:chOff x="1365250" y="1915800"/>
            <a:chExt cx="232750" cy="60950"/>
          </a:xfrm>
        </p:grpSpPr>
        <p:sp>
          <p:nvSpPr>
            <p:cNvPr id="2070" name="Google Shape;2070;p60"/>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0"/>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76"/>
        <p:cNvGrpSpPr/>
        <p:nvPr/>
      </p:nvGrpSpPr>
      <p:grpSpPr>
        <a:xfrm>
          <a:off x="0" y="0"/>
          <a:ext cx="0" cy="0"/>
          <a:chOff x="0" y="0"/>
          <a:chExt cx="0" cy="0"/>
        </a:xfrm>
      </p:grpSpPr>
      <p:sp>
        <p:nvSpPr>
          <p:cNvPr id="2077" name="Google Shape;2077;p61"/>
          <p:cNvSpPr txBox="1">
            <a:spLocks noGrp="1"/>
          </p:cNvSpPr>
          <p:nvPr>
            <p:ph type="subTitle" idx="1"/>
          </p:nvPr>
        </p:nvSpPr>
        <p:spPr>
          <a:xfrm>
            <a:off x="889575" y="1690450"/>
            <a:ext cx="3477600" cy="1869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078" name="Google Shape;2078;p61"/>
          <p:cNvSpPr txBox="1">
            <a:spLocks noGrp="1"/>
          </p:cNvSpPr>
          <p:nvPr>
            <p:ph type="subTitle" idx="2"/>
          </p:nvPr>
        </p:nvSpPr>
        <p:spPr>
          <a:xfrm>
            <a:off x="4776825" y="1690450"/>
            <a:ext cx="3477600" cy="1869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079" name="Google Shape;2079;p61"/>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080" name="Google Shape;2080;p61"/>
          <p:cNvGrpSpPr/>
          <p:nvPr/>
        </p:nvGrpSpPr>
        <p:grpSpPr>
          <a:xfrm>
            <a:off x="4367175" y="4275750"/>
            <a:ext cx="2349881" cy="2062278"/>
            <a:chOff x="6057275" y="-929775"/>
            <a:chExt cx="2349881" cy="2062278"/>
          </a:xfrm>
        </p:grpSpPr>
        <p:sp>
          <p:nvSpPr>
            <p:cNvPr id="2081" name="Google Shape;2081;p61"/>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1"/>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1"/>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61"/>
          <p:cNvGrpSpPr/>
          <p:nvPr/>
        </p:nvGrpSpPr>
        <p:grpSpPr>
          <a:xfrm>
            <a:off x="-799675" y="-474300"/>
            <a:ext cx="1818629" cy="1818629"/>
            <a:chOff x="-637600" y="4204225"/>
            <a:chExt cx="1818629" cy="1818629"/>
          </a:xfrm>
        </p:grpSpPr>
        <p:sp>
          <p:nvSpPr>
            <p:cNvPr id="2085" name="Google Shape;2085;p61"/>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1"/>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7" name="Google Shape;2087;p61"/>
          <p:cNvSpPr/>
          <p:nvPr/>
        </p:nvSpPr>
        <p:spPr>
          <a:xfrm>
            <a:off x="4042163" y="43546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1"/>
          <p:cNvSpPr/>
          <p:nvPr/>
        </p:nvSpPr>
        <p:spPr>
          <a:xfrm>
            <a:off x="7498300" y="2334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61"/>
          <p:cNvGrpSpPr/>
          <p:nvPr/>
        </p:nvGrpSpPr>
        <p:grpSpPr>
          <a:xfrm>
            <a:off x="465384" y="4516366"/>
            <a:ext cx="704185" cy="184398"/>
            <a:chOff x="1365250" y="1915800"/>
            <a:chExt cx="232750" cy="60950"/>
          </a:xfrm>
        </p:grpSpPr>
        <p:sp>
          <p:nvSpPr>
            <p:cNvPr id="2090" name="Google Shape;2090;p61"/>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1"/>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1"/>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1"/>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1"/>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1"/>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1"/>
          <p:cNvGrpSpPr/>
          <p:nvPr/>
        </p:nvGrpSpPr>
        <p:grpSpPr>
          <a:xfrm>
            <a:off x="8063634" y="4354641"/>
            <a:ext cx="704185" cy="184398"/>
            <a:chOff x="1365250" y="1915800"/>
            <a:chExt cx="232750" cy="60950"/>
          </a:xfrm>
        </p:grpSpPr>
        <p:sp>
          <p:nvSpPr>
            <p:cNvPr id="2097" name="Google Shape;2097;p61"/>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1"/>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1"/>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1"/>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1"/>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1"/>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61"/>
          <p:cNvGrpSpPr/>
          <p:nvPr/>
        </p:nvGrpSpPr>
        <p:grpSpPr>
          <a:xfrm>
            <a:off x="1373725" y="4354650"/>
            <a:ext cx="1053175" cy="1009100"/>
            <a:chOff x="773650" y="3990800"/>
            <a:chExt cx="1053175" cy="1009100"/>
          </a:xfrm>
        </p:grpSpPr>
        <p:sp>
          <p:nvSpPr>
            <p:cNvPr id="2104" name="Google Shape;2104;p61"/>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1"/>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1"/>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7" name="Google Shape;2107;p61"/>
          <p:cNvSpPr/>
          <p:nvPr/>
        </p:nvSpPr>
        <p:spPr>
          <a:xfrm>
            <a:off x="7858475" y="-4743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op design">
  <p:cSld name="TITLE_AND_TWO_COLUMNS_1">
    <p:spTree>
      <p:nvGrpSpPr>
        <p:cNvPr id="1" name="Shape 2108"/>
        <p:cNvGrpSpPr/>
        <p:nvPr/>
      </p:nvGrpSpPr>
      <p:grpSpPr>
        <a:xfrm>
          <a:off x="0" y="0"/>
          <a:ext cx="0" cy="0"/>
          <a:chOff x="0" y="0"/>
          <a:chExt cx="0" cy="0"/>
        </a:xfrm>
      </p:grpSpPr>
      <p:grpSp>
        <p:nvGrpSpPr>
          <p:cNvPr id="2109" name="Google Shape;2109;p62"/>
          <p:cNvGrpSpPr/>
          <p:nvPr/>
        </p:nvGrpSpPr>
        <p:grpSpPr>
          <a:xfrm>
            <a:off x="-799675" y="-474300"/>
            <a:ext cx="1818629" cy="1818629"/>
            <a:chOff x="-637600" y="4204225"/>
            <a:chExt cx="1818629" cy="1818629"/>
          </a:xfrm>
        </p:grpSpPr>
        <p:sp>
          <p:nvSpPr>
            <p:cNvPr id="2110" name="Google Shape;2110;p62"/>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2"/>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112;p62"/>
          <p:cNvSpPr/>
          <p:nvPr/>
        </p:nvSpPr>
        <p:spPr>
          <a:xfrm>
            <a:off x="7858475" y="-4743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113" name="Google Shape;2113;p62"/>
          <p:cNvSpPr/>
          <p:nvPr/>
        </p:nvSpPr>
        <p:spPr>
          <a:xfrm>
            <a:off x="7498300" y="2334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14"/>
        <p:cNvGrpSpPr/>
        <p:nvPr/>
      </p:nvGrpSpPr>
      <p:grpSpPr>
        <a:xfrm>
          <a:off x="0" y="0"/>
          <a:ext cx="0" cy="0"/>
          <a:chOff x="0" y="0"/>
          <a:chExt cx="0" cy="0"/>
        </a:xfrm>
      </p:grpSpPr>
      <p:sp>
        <p:nvSpPr>
          <p:cNvPr id="2115" name="Google Shape;2115;p63"/>
          <p:cNvSpPr txBox="1">
            <a:spLocks noGrp="1"/>
          </p:cNvSpPr>
          <p:nvPr>
            <p:ph type="title"/>
          </p:nvPr>
        </p:nvSpPr>
        <p:spPr>
          <a:xfrm>
            <a:off x="713225" y="539500"/>
            <a:ext cx="7717500" cy="557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8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116" name="Google Shape;2116;p63"/>
          <p:cNvGrpSpPr/>
          <p:nvPr/>
        </p:nvGrpSpPr>
        <p:grpSpPr>
          <a:xfrm>
            <a:off x="6846875" y="-1150575"/>
            <a:ext cx="1818629" cy="1818629"/>
            <a:chOff x="-637600" y="4204225"/>
            <a:chExt cx="1818629" cy="1818629"/>
          </a:xfrm>
        </p:grpSpPr>
        <p:sp>
          <p:nvSpPr>
            <p:cNvPr id="2117" name="Google Shape;2117;p63"/>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63"/>
          <p:cNvGrpSpPr/>
          <p:nvPr/>
        </p:nvGrpSpPr>
        <p:grpSpPr>
          <a:xfrm>
            <a:off x="7923459" y="4754591"/>
            <a:ext cx="704185" cy="184398"/>
            <a:chOff x="1365250" y="1915800"/>
            <a:chExt cx="232750" cy="60950"/>
          </a:xfrm>
        </p:grpSpPr>
        <p:sp>
          <p:nvSpPr>
            <p:cNvPr id="2120" name="Google Shape;2120;p63"/>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63"/>
          <p:cNvGrpSpPr/>
          <p:nvPr/>
        </p:nvGrpSpPr>
        <p:grpSpPr>
          <a:xfrm>
            <a:off x="555038" y="128925"/>
            <a:ext cx="398301" cy="234701"/>
            <a:chOff x="218925" y="1040850"/>
            <a:chExt cx="398301" cy="234701"/>
          </a:xfrm>
        </p:grpSpPr>
        <p:sp>
          <p:nvSpPr>
            <p:cNvPr id="2127" name="Google Shape;2127;p63"/>
            <p:cNvSpPr/>
            <p:nvPr/>
          </p:nvSpPr>
          <p:spPr>
            <a:xfrm>
              <a:off x="278323" y="1118023"/>
              <a:ext cx="338904" cy="157529"/>
            </a:xfrm>
            <a:custGeom>
              <a:avLst/>
              <a:gdLst/>
              <a:ahLst/>
              <a:cxnLst/>
              <a:rect l="l" t="t" r="r" b="b"/>
              <a:pathLst>
                <a:path w="9266" h="4307" fill="none" extrusionOk="0">
                  <a:moveTo>
                    <a:pt x="1" y="4307"/>
                  </a:moveTo>
                  <a:lnTo>
                    <a:pt x="9265" y="0"/>
                  </a:lnTo>
                </a:path>
              </a:pathLst>
            </a:custGeom>
            <a:solidFill>
              <a:schemeClr val="lt2"/>
            </a:solid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218925" y="1040850"/>
              <a:ext cx="194067" cy="90194"/>
            </a:xfrm>
            <a:custGeom>
              <a:avLst/>
              <a:gdLst/>
              <a:ahLst/>
              <a:cxnLst/>
              <a:rect l="l" t="t" r="r" b="b"/>
              <a:pathLst>
                <a:path w="5306" h="2466" fill="none" extrusionOk="0">
                  <a:moveTo>
                    <a:pt x="1" y="2466"/>
                  </a:moveTo>
                  <a:lnTo>
                    <a:pt x="5306" y="1"/>
                  </a:lnTo>
                </a:path>
              </a:pathLst>
            </a:custGeom>
            <a:solidFill>
              <a:schemeClr val="lt2"/>
            </a:solid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63"/>
          <p:cNvSpPr/>
          <p:nvPr/>
        </p:nvSpPr>
        <p:spPr>
          <a:xfrm>
            <a:off x="8697575" y="42437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6917275" y="494832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97925" y="447300"/>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8820500" y="10255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133" name="Google Shape;2133;p63"/>
          <p:cNvGrpSpPr/>
          <p:nvPr/>
        </p:nvGrpSpPr>
        <p:grpSpPr>
          <a:xfrm>
            <a:off x="-420750" y="4096150"/>
            <a:ext cx="2349881" cy="2062278"/>
            <a:chOff x="6057275" y="-929775"/>
            <a:chExt cx="2349881" cy="2062278"/>
          </a:xfrm>
        </p:grpSpPr>
        <p:sp>
          <p:nvSpPr>
            <p:cNvPr id="2134" name="Google Shape;2134;p63"/>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37"/>
        <p:cNvGrpSpPr/>
        <p:nvPr/>
      </p:nvGrpSpPr>
      <p:grpSpPr>
        <a:xfrm>
          <a:off x="0" y="0"/>
          <a:ext cx="0" cy="0"/>
          <a:chOff x="0" y="0"/>
          <a:chExt cx="0" cy="0"/>
        </a:xfrm>
      </p:grpSpPr>
      <p:sp>
        <p:nvSpPr>
          <p:cNvPr id="2138" name="Google Shape;2138;p64"/>
          <p:cNvSpPr txBox="1">
            <a:spLocks noGrp="1"/>
          </p:cNvSpPr>
          <p:nvPr>
            <p:ph type="subTitle" idx="1"/>
          </p:nvPr>
        </p:nvSpPr>
        <p:spPr>
          <a:xfrm>
            <a:off x="4208275" y="2940650"/>
            <a:ext cx="3887700" cy="1208100"/>
          </a:xfrm>
          <a:prstGeom prst="rect">
            <a:avLst/>
          </a:prstGeom>
          <a:noFill/>
        </p:spPr>
        <p:txBody>
          <a:bodyPr spcFirstLastPara="1" wrap="square" lIns="91425" tIns="91425" rIns="91425" bIns="91425" anchor="t" anchorCtr="0">
            <a:noAutofit/>
          </a:bodyPr>
          <a:lstStyle>
            <a:lvl1pPr lvl="0">
              <a:lnSpc>
                <a:spcPct val="115000"/>
              </a:lnSpc>
              <a:spcBef>
                <a:spcPts val="0"/>
              </a:spcBef>
              <a:spcAft>
                <a:spcPts val="0"/>
              </a:spcAft>
              <a:buNone/>
              <a:defRPr sz="1600"/>
            </a:lvl1pPr>
            <a:lvl2pPr lvl="1">
              <a:lnSpc>
                <a:spcPct val="115000"/>
              </a:lnSpc>
              <a:spcBef>
                <a:spcPts val="0"/>
              </a:spcBef>
              <a:spcAft>
                <a:spcPts val="0"/>
              </a:spcAft>
              <a:buNone/>
              <a:defRPr sz="1600"/>
            </a:lvl2pPr>
            <a:lvl3pPr lvl="2">
              <a:lnSpc>
                <a:spcPct val="115000"/>
              </a:lnSpc>
              <a:spcBef>
                <a:spcPts val="0"/>
              </a:spcBef>
              <a:spcAft>
                <a:spcPts val="0"/>
              </a:spcAft>
              <a:buNone/>
              <a:defRPr sz="1600"/>
            </a:lvl3pPr>
            <a:lvl4pPr lvl="3">
              <a:lnSpc>
                <a:spcPct val="115000"/>
              </a:lnSpc>
              <a:spcBef>
                <a:spcPts val="0"/>
              </a:spcBef>
              <a:spcAft>
                <a:spcPts val="0"/>
              </a:spcAft>
              <a:buNone/>
              <a:defRPr sz="1600"/>
            </a:lvl4pPr>
            <a:lvl5pPr lvl="4">
              <a:lnSpc>
                <a:spcPct val="115000"/>
              </a:lnSpc>
              <a:spcBef>
                <a:spcPts val="0"/>
              </a:spcBef>
              <a:spcAft>
                <a:spcPts val="0"/>
              </a:spcAft>
              <a:buNone/>
              <a:defRPr sz="1600"/>
            </a:lvl5pPr>
            <a:lvl6pPr lvl="5">
              <a:lnSpc>
                <a:spcPct val="115000"/>
              </a:lnSpc>
              <a:spcBef>
                <a:spcPts val="0"/>
              </a:spcBef>
              <a:spcAft>
                <a:spcPts val="0"/>
              </a:spcAft>
              <a:buNone/>
              <a:defRPr sz="1600"/>
            </a:lvl6pPr>
            <a:lvl7pPr lvl="6">
              <a:lnSpc>
                <a:spcPct val="115000"/>
              </a:lnSpc>
              <a:spcBef>
                <a:spcPts val="0"/>
              </a:spcBef>
              <a:spcAft>
                <a:spcPts val="0"/>
              </a:spcAft>
              <a:buNone/>
              <a:defRPr sz="1600"/>
            </a:lvl7pPr>
            <a:lvl8pPr lvl="7">
              <a:lnSpc>
                <a:spcPct val="115000"/>
              </a:lnSpc>
              <a:spcBef>
                <a:spcPts val="0"/>
              </a:spcBef>
              <a:spcAft>
                <a:spcPts val="0"/>
              </a:spcAft>
              <a:buNone/>
              <a:defRPr sz="1600"/>
            </a:lvl8pPr>
            <a:lvl9pPr lvl="8">
              <a:lnSpc>
                <a:spcPct val="115000"/>
              </a:lnSpc>
              <a:spcBef>
                <a:spcPts val="0"/>
              </a:spcBef>
              <a:spcAft>
                <a:spcPts val="0"/>
              </a:spcAft>
              <a:buNone/>
              <a:defRPr sz="1600"/>
            </a:lvl9pPr>
          </a:lstStyle>
          <a:p>
            <a:endParaRPr/>
          </a:p>
        </p:txBody>
      </p:sp>
      <p:sp>
        <p:nvSpPr>
          <p:cNvPr id="2139" name="Google Shape;2139;p64"/>
          <p:cNvSpPr txBox="1">
            <a:spLocks noGrp="1"/>
          </p:cNvSpPr>
          <p:nvPr>
            <p:ph type="title"/>
          </p:nvPr>
        </p:nvSpPr>
        <p:spPr>
          <a:xfrm>
            <a:off x="4208275" y="994750"/>
            <a:ext cx="3887700" cy="1839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3500"/>
            </a:lvl1pPr>
            <a:lvl2pPr lvl="1">
              <a:spcBef>
                <a:spcPts val="0"/>
              </a:spcBef>
              <a:spcAft>
                <a:spcPts val="0"/>
              </a:spcAft>
              <a:buSzPts val="2800"/>
              <a:buFont typeface="Palanquin Dark"/>
              <a:buNone/>
              <a:defRPr>
                <a:latin typeface="Palanquin Dark"/>
                <a:ea typeface="Palanquin Dark"/>
                <a:cs typeface="Palanquin Dark"/>
                <a:sym typeface="Palanquin Dark"/>
              </a:defRPr>
            </a:lvl2pPr>
            <a:lvl3pPr lvl="2">
              <a:spcBef>
                <a:spcPts val="0"/>
              </a:spcBef>
              <a:spcAft>
                <a:spcPts val="0"/>
              </a:spcAft>
              <a:buSzPts val="2800"/>
              <a:buFont typeface="Palanquin Dark"/>
              <a:buNone/>
              <a:defRPr>
                <a:latin typeface="Palanquin Dark"/>
                <a:ea typeface="Palanquin Dark"/>
                <a:cs typeface="Palanquin Dark"/>
                <a:sym typeface="Palanquin Dark"/>
              </a:defRPr>
            </a:lvl3pPr>
            <a:lvl4pPr lvl="3">
              <a:spcBef>
                <a:spcPts val="0"/>
              </a:spcBef>
              <a:spcAft>
                <a:spcPts val="0"/>
              </a:spcAft>
              <a:buSzPts val="2800"/>
              <a:buFont typeface="Palanquin Dark"/>
              <a:buNone/>
              <a:defRPr>
                <a:latin typeface="Palanquin Dark"/>
                <a:ea typeface="Palanquin Dark"/>
                <a:cs typeface="Palanquin Dark"/>
                <a:sym typeface="Palanquin Dark"/>
              </a:defRPr>
            </a:lvl4pPr>
            <a:lvl5pPr lvl="4">
              <a:spcBef>
                <a:spcPts val="0"/>
              </a:spcBef>
              <a:spcAft>
                <a:spcPts val="0"/>
              </a:spcAft>
              <a:buSzPts val="2800"/>
              <a:buFont typeface="Palanquin Dark"/>
              <a:buNone/>
              <a:defRPr>
                <a:latin typeface="Palanquin Dark"/>
                <a:ea typeface="Palanquin Dark"/>
                <a:cs typeface="Palanquin Dark"/>
                <a:sym typeface="Palanquin Dark"/>
              </a:defRPr>
            </a:lvl5pPr>
            <a:lvl6pPr lvl="5">
              <a:spcBef>
                <a:spcPts val="0"/>
              </a:spcBef>
              <a:spcAft>
                <a:spcPts val="0"/>
              </a:spcAft>
              <a:buSzPts val="2800"/>
              <a:buFont typeface="Palanquin Dark"/>
              <a:buNone/>
              <a:defRPr>
                <a:latin typeface="Palanquin Dark"/>
                <a:ea typeface="Palanquin Dark"/>
                <a:cs typeface="Palanquin Dark"/>
                <a:sym typeface="Palanquin Dark"/>
              </a:defRPr>
            </a:lvl6pPr>
            <a:lvl7pPr lvl="6">
              <a:spcBef>
                <a:spcPts val="0"/>
              </a:spcBef>
              <a:spcAft>
                <a:spcPts val="0"/>
              </a:spcAft>
              <a:buSzPts val="2800"/>
              <a:buFont typeface="Palanquin Dark"/>
              <a:buNone/>
              <a:defRPr>
                <a:latin typeface="Palanquin Dark"/>
                <a:ea typeface="Palanquin Dark"/>
                <a:cs typeface="Palanquin Dark"/>
                <a:sym typeface="Palanquin Dark"/>
              </a:defRPr>
            </a:lvl7pPr>
            <a:lvl8pPr lvl="7">
              <a:spcBef>
                <a:spcPts val="0"/>
              </a:spcBef>
              <a:spcAft>
                <a:spcPts val="0"/>
              </a:spcAft>
              <a:buSzPts val="2800"/>
              <a:buFont typeface="Palanquin Dark"/>
              <a:buNone/>
              <a:defRPr>
                <a:latin typeface="Palanquin Dark"/>
                <a:ea typeface="Palanquin Dark"/>
                <a:cs typeface="Palanquin Dark"/>
                <a:sym typeface="Palanquin Dark"/>
              </a:defRPr>
            </a:lvl8pPr>
            <a:lvl9pPr lvl="8">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2140" name="Google Shape;2140;p64"/>
          <p:cNvSpPr>
            <a:spLocks noGrp="1"/>
          </p:cNvSpPr>
          <p:nvPr>
            <p:ph type="pic" idx="2"/>
          </p:nvPr>
        </p:nvSpPr>
        <p:spPr>
          <a:xfrm>
            <a:off x="713225" y="539500"/>
            <a:ext cx="3215400" cy="4069200"/>
          </a:xfrm>
          <a:prstGeom prst="rect">
            <a:avLst/>
          </a:prstGeom>
          <a:noFill/>
          <a:ln>
            <a:noFill/>
          </a:ln>
        </p:spPr>
      </p:sp>
      <p:grpSp>
        <p:nvGrpSpPr>
          <p:cNvPr id="2141" name="Google Shape;2141;p64"/>
          <p:cNvGrpSpPr/>
          <p:nvPr/>
        </p:nvGrpSpPr>
        <p:grpSpPr>
          <a:xfrm rot="10800000" flipH="1">
            <a:off x="7989075" y="-933250"/>
            <a:ext cx="2349881" cy="2062278"/>
            <a:chOff x="6057275" y="-929775"/>
            <a:chExt cx="2349881" cy="2062278"/>
          </a:xfrm>
        </p:grpSpPr>
        <p:sp>
          <p:nvSpPr>
            <p:cNvPr id="2142" name="Google Shape;2142;p64"/>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64"/>
          <p:cNvSpPr/>
          <p:nvPr/>
        </p:nvSpPr>
        <p:spPr>
          <a:xfrm>
            <a:off x="1140425" y="45495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7568900" y="3029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7" name="Google Shape;2147;p64"/>
          <p:cNvGrpSpPr/>
          <p:nvPr/>
        </p:nvGrpSpPr>
        <p:grpSpPr>
          <a:xfrm>
            <a:off x="8430775" y="4235475"/>
            <a:ext cx="1053175" cy="1009100"/>
            <a:chOff x="773650" y="3990800"/>
            <a:chExt cx="1053175" cy="1009100"/>
          </a:xfrm>
        </p:grpSpPr>
        <p:sp>
          <p:nvSpPr>
            <p:cNvPr id="2148" name="Google Shape;2148;p64"/>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64"/>
          <p:cNvSpPr/>
          <p:nvPr/>
        </p:nvSpPr>
        <p:spPr>
          <a:xfrm>
            <a:off x="277275" y="48636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64"/>
          <p:cNvGrpSpPr/>
          <p:nvPr/>
        </p:nvGrpSpPr>
        <p:grpSpPr>
          <a:xfrm>
            <a:off x="-338087" y="-1112375"/>
            <a:ext cx="1818629" cy="1818629"/>
            <a:chOff x="-637600" y="4204225"/>
            <a:chExt cx="1818629" cy="1818629"/>
          </a:xfrm>
        </p:grpSpPr>
        <p:sp>
          <p:nvSpPr>
            <p:cNvPr id="2153" name="Google Shape;2153;p64"/>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55"/>
        <p:cNvGrpSpPr/>
        <p:nvPr/>
      </p:nvGrpSpPr>
      <p:grpSpPr>
        <a:xfrm>
          <a:off x="0" y="0"/>
          <a:ext cx="0" cy="0"/>
          <a:chOff x="0" y="0"/>
          <a:chExt cx="0" cy="0"/>
        </a:xfrm>
      </p:grpSpPr>
      <p:sp>
        <p:nvSpPr>
          <p:cNvPr id="2156" name="Google Shape;2156;p65"/>
          <p:cNvSpPr txBox="1">
            <a:spLocks noGrp="1"/>
          </p:cNvSpPr>
          <p:nvPr>
            <p:ph type="title"/>
          </p:nvPr>
        </p:nvSpPr>
        <p:spPr>
          <a:xfrm>
            <a:off x="2079650" y="1282950"/>
            <a:ext cx="4885800" cy="2333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157" name="Google Shape;2157;p65"/>
          <p:cNvGrpSpPr/>
          <p:nvPr/>
        </p:nvGrpSpPr>
        <p:grpSpPr>
          <a:xfrm rot="10800000">
            <a:off x="-1299325" y="41100"/>
            <a:ext cx="2349881" cy="2062278"/>
            <a:chOff x="6057275" y="-929775"/>
            <a:chExt cx="2349881" cy="2062278"/>
          </a:xfrm>
        </p:grpSpPr>
        <p:sp>
          <p:nvSpPr>
            <p:cNvPr id="2158" name="Google Shape;2158;p65"/>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65"/>
          <p:cNvGrpSpPr/>
          <p:nvPr/>
        </p:nvGrpSpPr>
        <p:grpSpPr>
          <a:xfrm>
            <a:off x="7156950" y="4359925"/>
            <a:ext cx="1818629" cy="1818629"/>
            <a:chOff x="-637600" y="4204225"/>
            <a:chExt cx="1818629" cy="1818629"/>
          </a:xfrm>
        </p:grpSpPr>
        <p:sp>
          <p:nvSpPr>
            <p:cNvPr id="2162" name="Google Shape;2162;p65"/>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65"/>
          <p:cNvGrpSpPr/>
          <p:nvPr/>
        </p:nvGrpSpPr>
        <p:grpSpPr>
          <a:xfrm>
            <a:off x="1550859" y="4390016"/>
            <a:ext cx="704185" cy="184398"/>
            <a:chOff x="1365250" y="1915800"/>
            <a:chExt cx="232750" cy="60950"/>
          </a:xfrm>
        </p:grpSpPr>
        <p:sp>
          <p:nvSpPr>
            <p:cNvPr id="2165" name="Google Shape;2165;p65"/>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1" name="Google Shape;2171;p65"/>
          <p:cNvSpPr/>
          <p:nvPr/>
        </p:nvSpPr>
        <p:spPr>
          <a:xfrm>
            <a:off x="8103750" y="39383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65"/>
          <p:cNvGrpSpPr/>
          <p:nvPr/>
        </p:nvGrpSpPr>
        <p:grpSpPr>
          <a:xfrm>
            <a:off x="7833025" y="361700"/>
            <a:ext cx="796100" cy="633050"/>
            <a:chOff x="5898025" y="1440475"/>
            <a:chExt cx="796100" cy="633050"/>
          </a:xfrm>
        </p:grpSpPr>
        <p:sp>
          <p:nvSpPr>
            <p:cNvPr id="2173" name="Google Shape;2173;p65"/>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65"/>
          <p:cNvSpPr/>
          <p:nvPr/>
        </p:nvSpPr>
        <p:spPr>
          <a:xfrm>
            <a:off x="423500" y="36160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1" name="Google Shape;2181;p65"/>
          <p:cNvGrpSpPr/>
          <p:nvPr/>
        </p:nvGrpSpPr>
        <p:grpSpPr>
          <a:xfrm>
            <a:off x="782725" y="184525"/>
            <a:ext cx="398301" cy="234701"/>
            <a:chOff x="218925" y="1040850"/>
            <a:chExt cx="398301" cy="234701"/>
          </a:xfrm>
        </p:grpSpPr>
        <p:sp>
          <p:nvSpPr>
            <p:cNvPr id="2182" name="Google Shape;2182;p65"/>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4" name="Google Shape;2184;p65"/>
          <p:cNvSpPr/>
          <p:nvPr/>
        </p:nvSpPr>
        <p:spPr>
          <a:xfrm>
            <a:off x="6306050" y="-4310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185" name="Google Shape;2185;p65"/>
          <p:cNvGrpSpPr/>
          <p:nvPr/>
        </p:nvGrpSpPr>
        <p:grpSpPr>
          <a:xfrm>
            <a:off x="236488" y="3938375"/>
            <a:ext cx="1053175" cy="1009100"/>
            <a:chOff x="773650" y="3990800"/>
            <a:chExt cx="1053175" cy="1009100"/>
          </a:xfrm>
        </p:grpSpPr>
        <p:sp>
          <p:nvSpPr>
            <p:cNvPr id="2186" name="Google Shape;2186;p65"/>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89"/>
        <p:cNvGrpSpPr/>
        <p:nvPr/>
      </p:nvGrpSpPr>
      <p:grpSpPr>
        <a:xfrm>
          <a:off x="0" y="0"/>
          <a:ext cx="0" cy="0"/>
          <a:chOff x="0" y="0"/>
          <a:chExt cx="0" cy="0"/>
        </a:xfrm>
      </p:grpSpPr>
      <p:sp>
        <p:nvSpPr>
          <p:cNvPr id="2190" name="Google Shape;2190;p66"/>
          <p:cNvSpPr txBox="1">
            <a:spLocks noGrp="1"/>
          </p:cNvSpPr>
          <p:nvPr>
            <p:ph type="title"/>
          </p:nvPr>
        </p:nvSpPr>
        <p:spPr>
          <a:xfrm>
            <a:off x="1621275" y="1397525"/>
            <a:ext cx="4017000" cy="7494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191" name="Google Shape;2191;p66"/>
          <p:cNvSpPr txBox="1">
            <a:spLocks noGrp="1"/>
          </p:cNvSpPr>
          <p:nvPr>
            <p:ph type="subTitle" idx="1"/>
          </p:nvPr>
        </p:nvSpPr>
        <p:spPr>
          <a:xfrm>
            <a:off x="1621275" y="2310675"/>
            <a:ext cx="4017000" cy="15519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2"/>
        <p:cNvGrpSpPr/>
        <p:nvPr/>
      </p:nvGrpSpPr>
      <p:grpSpPr>
        <a:xfrm>
          <a:off x="0" y="0"/>
          <a:ext cx="0" cy="0"/>
          <a:chOff x="0" y="0"/>
          <a:chExt cx="0" cy="0"/>
        </a:xfrm>
      </p:grpSpPr>
      <p:sp>
        <p:nvSpPr>
          <p:cNvPr id="2193" name="Google Shape;2193;p67"/>
          <p:cNvSpPr>
            <a:spLocks noGrp="1"/>
          </p:cNvSpPr>
          <p:nvPr>
            <p:ph type="pic" idx="2"/>
          </p:nvPr>
        </p:nvSpPr>
        <p:spPr>
          <a:xfrm>
            <a:off x="-39700" y="-43300"/>
            <a:ext cx="9308400" cy="5238900"/>
          </a:xfrm>
          <a:prstGeom prst="rect">
            <a:avLst/>
          </a:prstGeom>
          <a:noFill/>
          <a:ln>
            <a:noFill/>
          </a:ln>
        </p:spPr>
      </p:sp>
      <p:sp>
        <p:nvSpPr>
          <p:cNvPr id="2194" name="Google Shape;2194;p67"/>
          <p:cNvSpPr txBox="1">
            <a:spLocks noGrp="1"/>
          </p:cNvSpPr>
          <p:nvPr>
            <p:ph type="body" idx="1"/>
          </p:nvPr>
        </p:nvSpPr>
        <p:spPr>
          <a:xfrm>
            <a:off x="713250" y="4012725"/>
            <a:ext cx="7717500" cy="595800"/>
          </a:xfrm>
          <a:prstGeom prst="rect">
            <a:avLst/>
          </a:prstGeom>
          <a:solidFill>
            <a:schemeClr val="lt1"/>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2800" b="1">
                <a:latin typeface="Hanken Grotesk"/>
                <a:ea typeface="Hanken Grotesk"/>
                <a:cs typeface="Hanken Grotesk"/>
                <a:sym typeface="Hanken Grotesk"/>
              </a:defRPr>
            </a:lvl1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95"/>
        <p:cNvGrpSpPr/>
        <p:nvPr/>
      </p:nvGrpSpPr>
      <p:grpSpPr>
        <a:xfrm>
          <a:off x="0" y="0"/>
          <a:ext cx="0" cy="0"/>
          <a:chOff x="0" y="0"/>
          <a:chExt cx="0" cy="0"/>
        </a:xfrm>
      </p:grpSpPr>
      <p:sp>
        <p:nvSpPr>
          <p:cNvPr id="2196" name="Google Shape;2196;p68"/>
          <p:cNvSpPr txBox="1">
            <a:spLocks noGrp="1"/>
          </p:cNvSpPr>
          <p:nvPr>
            <p:ph type="title" hasCustomPrompt="1"/>
          </p:nvPr>
        </p:nvSpPr>
        <p:spPr>
          <a:xfrm>
            <a:off x="1566450" y="1364775"/>
            <a:ext cx="6011100" cy="1511700"/>
          </a:xfrm>
          <a:prstGeom prst="rect">
            <a:avLst/>
          </a:prstGeom>
          <a:noFill/>
        </p:spPr>
        <p:txBody>
          <a:bodyPr spcFirstLastPara="1" wrap="square" lIns="91425" tIns="91425" rIns="91425" bIns="91425" anchor="b" anchorCtr="0">
            <a:noAutofit/>
          </a:bodyPr>
          <a:lstStyle>
            <a:lvl1pPr lvl="0" algn="ctr">
              <a:lnSpc>
                <a:spcPct val="115000"/>
              </a:lnSpc>
              <a:spcBef>
                <a:spcPts val="0"/>
              </a:spcBef>
              <a:spcAft>
                <a:spcPts val="0"/>
              </a:spcAft>
              <a:buSzPts val="12000"/>
              <a:buNone/>
              <a:defRPr sz="7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7" name="Google Shape;2197;p68"/>
          <p:cNvSpPr txBox="1">
            <a:spLocks noGrp="1"/>
          </p:cNvSpPr>
          <p:nvPr>
            <p:ph type="body" idx="1"/>
          </p:nvPr>
        </p:nvSpPr>
        <p:spPr>
          <a:xfrm>
            <a:off x="2334900" y="3083275"/>
            <a:ext cx="4474200" cy="451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198" name="Google Shape;2198;p68"/>
          <p:cNvSpPr/>
          <p:nvPr/>
        </p:nvSpPr>
        <p:spPr>
          <a:xfrm>
            <a:off x="7475925" y="-48405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199" name="Google Shape;2199;p68"/>
          <p:cNvGrpSpPr/>
          <p:nvPr/>
        </p:nvGrpSpPr>
        <p:grpSpPr>
          <a:xfrm>
            <a:off x="159584" y="479391"/>
            <a:ext cx="704185" cy="184398"/>
            <a:chOff x="1365250" y="1915800"/>
            <a:chExt cx="232750" cy="60950"/>
          </a:xfrm>
        </p:grpSpPr>
        <p:sp>
          <p:nvSpPr>
            <p:cNvPr id="2200" name="Google Shape;2200;p68"/>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8"/>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8"/>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68"/>
          <p:cNvGrpSpPr/>
          <p:nvPr/>
        </p:nvGrpSpPr>
        <p:grpSpPr>
          <a:xfrm>
            <a:off x="8193234" y="229591"/>
            <a:ext cx="704185" cy="184398"/>
            <a:chOff x="1365250" y="1915800"/>
            <a:chExt cx="232750" cy="60950"/>
          </a:xfrm>
        </p:grpSpPr>
        <p:sp>
          <p:nvSpPr>
            <p:cNvPr id="2207" name="Google Shape;2207;p68"/>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8"/>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8"/>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68"/>
          <p:cNvGrpSpPr/>
          <p:nvPr/>
        </p:nvGrpSpPr>
        <p:grpSpPr>
          <a:xfrm>
            <a:off x="863805" y="-542457"/>
            <a:ext cx="1338691" cy="1282667"/>
            <a:chOff x="773650" y="3990800"/>
            <a:chExt cx="1053175" cy="1009100"/>
          </a:xfrm>
        </p:grpSpPr>
        <p:sp>
          <p:nvSpPr>
            <p:cNvPr id="2214" name="Google Shape;2214;p68"/>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8"/>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8"/>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68"/>
          <p:cNvGrpSpPr/>
          <p:nvPr/>
        </p:nvGrpSpPr>
        <p:grpSpPr>
          <a:xfrm>
            <a:off x="7068438" y="4063800"/>
            <a:ext cx="2349881" cy="2062278"/>
            <a:chOff x="6057275" y="-929775"/>
            <a:chExt cx="2349881" cy="2062278"/>
          </a:xfrm>
        </p:grpSpPr>
        <p:sp>
          <p:nvSpPr>
            <p:cNvPr id="2218" name="Google Shape;2218;p68"/>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68"/>
          <p:cNvGrpSpPr/>
          <p:nvPr/>
        </p:nvGrpSpPr>
        <p:grpSpPr>
          <a:xfrm>
            <a:off x="-546875" y="3918525"/>
            <a:ext cx="1818629" cy="1818629"/>
            <a:chOff x="-637600" y="4204225"/>
            <a:chExt cx="1818629" cy="1818629"/>
          </a:xfrm>
        </p:grpSpPr>
        <p:sp>
          <p:nvSpPr>
            <p:cNvPr id="2222" name="Google Shape;2222;p68"/>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8"/>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68"/>
          <p:cNvGrpSpPr/>
          <p:nvPr/>
        </p:nvGrpSpPr>
        <p:grpSpPr>
          <a:xfrm>
            <a:off x="6293913" y="4710488"/>
            <a:ext cx="398301" cy="234701"/>
            <a:chOff x="218925" y="1040850"/>
            <a:chExt cx="398301" cy="234701"/>
          </a:xfrm>
        </p:grpSpPr>
        <p:sp>
          <p:nvSpPr>
            <p:cNvPr id="2225" name="Google Shape;2225;p68"/>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8"/>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27"/>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2228"/>
        <p:cNvGrpSpPr/>
        <p:nvPr/>
      </p:nvGrpSpPr>
      <p:grpSpPr>
        <a:xfrm>
          <a:off x="0" y="0"/>
          <a:ext cx="0" cy="0"/>
          <a:chOff x="0" y="0"/>
          <a:chExt cx="0" cy="0"/>
        </a:xfrm>
      </p:grpSpPr>
      <p:sp>
        <p:nvSpPr>
          <p:cNvPr id="2229" name="Google Shape;2229;p70"/>
          <p:cNvSpPr txBox="1">
            <a:spLocks noGrp="1"/>
          </p:cNvSpPr>
          <p:nvPr>
            <p:ph type="title" hasCustomPrompt="1"/>
          </p:nvPr>
        </p:nvSpPr>
        <p:spPr>
          <a:xfrm flipH="1">
            <a:off x="713250" y="1583398"/>
            <a:ext cx="830400" cy="73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230" name="Google Shape;2230;p70"/>
          <p:cNvSpPr txBox="1">
            <a:spLocks noGrp="1"/>
          </p:cNvSpPr>
          <p:nvPr>
            <p:ph type="subTitle" idx="1"/>
          </p:nvPr>
        </p:nvSpPr>
        <p:spPr>
          <a:xfrm flipH="1">
            <a:off x="1636624" y="1583400"/>
            <a:ext cx="2783400" cy="371400"/>
          </a:xfrm>
          <a:prstGeom prst="rect">
            <a:avLst/>
          </a:prstGeom>
          <a:ln>
            <a:noFill/>
          </a:ln>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231" name="Google Shape;2231;p70"/>
          <p:cNvSpPr txBox="1">
            <a:spLocks noGrp="1"/>
          </p:cNvSpPr>
          <p:nvPr>
            <p:ph type="subTitle" idx="2"/>
          </p:nvPr>
        </p:nvSpPr>
        <p:spPr>
          <a:xfrm flipH="1">
            <a:off x="1636625" y="1906998"/>
            <a:ext cx="2783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232" name="Google Shape;2232;p70"/>
          <p:cNvSpPr txBox="1">
            <a:spLocks noGrp="1"/>
          </p:cNvSpPr>
          <p:nvPr>
            <p:ph type="title" idx="3" hasCustomPrompt="1"/>
          </p:nvPr>
        </p:nvSpPr>
        <p:spPr>
          <a:xfrm flipH="1">
            <a:off x="713250" y="3068523"/>
            <a:ext cx="830400" cy="73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233" name="Google Shape;2233;p70"/>
          <p:cNvSpPr txBox="1">
            <a:spLocks noGrp="1"/>
          </p:cNvSpPr>
          <p:nvPr>
            <p:ph type="subTitle" idx="4"/>
          </p:nvPr>
        </p:nvSpPr>
        <p:spPr>
          <a:xfrm flipH="1">
            <a:off x="1636624" y="3066029"/>
            <a:ext cx="2783400" cy="371400"/>
          </a:xfrm>
          <a:prstGeom prst="rect">
            <a:avLst/>
          </a:prstGeom>
          <a:ln>
            <a:noFill/>
          </a:ln>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234" name="Google Shape;2234;p70"/>
          <p:cNvSpPr txBox="1">
            <a:spLocks noGrp="1"/>
          </p:cNvSpPr>
          <p:nvPr>
            <p:ph type="subTitle" idx="5"/>
          </p:nvPr>
        </p:nvSpPr>
        <p:spPr>
          <a:xfrm flipH="1">
            <a:off x="1636625" y="3371978"/>
            <a:ext cx="2783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235" name="Google Shape;2235;p70"/>
          <p:cNvSpPr txBox="1">
            <a:spLocks noGrp="1"/>
          </p:cNvSpPr>
          <p:nvPr>
            <p:ph type="title" idx="6" hasCustomPrompt="1"/>
          </p:nvPr>
        </p:nvSpPr>
        <p:spPr>
          <a:xfrm>
            <a:off x="4714475" y="1583398"/>
            <a:ext cx="830400" cy="73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236" name="Google Shape;2236;p70"/>
          <p:cNvSpPr txBox="1">
            <a:spLocks noGrp="1"/>
          </p:cNvSpPr>
          <p:nvPr>
            <p:ph type="subTitle" idx="7"/>
          </p:nvPr>
        </p:nvSpPr>
        <p:spPr>
          <a:xfrm>
            <a:off x="5647325" y="1583400"/>
            <a:ext cx="2783400" cy="371400"/>
          </a:xfrm>
          <a:prstGeom prst="rect">
            <a:avLst/>
          </a:prstGeom>
          <a:ln>
            <a:noFill/>
          </a:ln>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237" name="Google Shape;2237;p70"/>
          <p:cNvSpPr txBox="1">
            <a:spLocks noGrp="1"/>
          </p:cNvSpPr>
          <p:nvPr>
            <p:ph type="subTitle" idx="8"/>
          </p:nvPr>
        </p:nvSpPr>
        <p:spPr>
          <a:xfrm>
            <a:off x="5647355" y="1906998"/>
            <a:ext cx="2783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238" name="Google Shape;2238;p70"/>
          <p:cNvSpPr txBox="1">
            <a:spLocks noGrp="1"/>
          </p:cNvSpPr>
          <p:nvPr>
            <p:ph type="title" idx="9" hasCustomPrompt="1"/>
          </p:nvPr>
        </p:nvSpPr>
        <p:spPr>
          <a:xfrm>
            <a:off x="4714475" y="3068523"/>
            <a:ext cx="830400" cy="739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239" name="Google Shape;2239;p70"/>
          <p:cNvSpPr txBox="1">
            <a:spLocks noGrp="1"/>
          </p:cNvSpPr>
          <p:nvPr>
            <p:ph type="subTitle" idx="13"/>
          </p:nvPr>
        </p:nvSpPr>
        <p:spPr>
          <a:xfrm>
            <a:off x="5647354" y="3066026"/>
            <a:ext cx="2783400" cy="371400"/>
          </a:xfrm>
          <a:prstGeom prst="rect">
            <a:avLst/>
          </a:prstGeom>
          <a:ln>
            <a:noFill/>
          </a:ln>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240" name="Google Shape;2240;p70"/>
          <p:cNvSpPr txBox="1">
            <a:spLocks noGrp="1"/>
          </p:cNvSpPr>
          <p:nvPr>
            <p:ph type="subTitle" idx="14"/>
          </p:nvPr>
        </p:nvSpPr>
        <p:spPr>
          <a:xfrm>
            <a:off x="5647355" y="3371978"/>
            <a:ext cx="2783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241" name="Google Shape;2241;p70"/>
          <p:cNvSpPr txBox="1">
            <a:spLocks noGrp="1"/>
          </p:cNvSpPr>
          <p:nvPr>
            <p:ph type="title" idx="15"/>
          </p:nvPr>
        </p:nvSpPr>
        <p:spPr>
          <a:xfrm>
            <a:off x="713250" y="539500"/>
            <a:ext cx="7717500" cy="557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3500"/>
              <a:buFont typeface="Abhaya Libre"/>
              <a:buNone/>
              <a:defRPr/>
            </a:lvl1pPr>
            <a:lvl2pPr lvl="1">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grpSp>
        <p:nvGrpSpPr>
          <p:cNvPr id="2242" name="Google Shape;2242;p70"/>
          <p:cNvGrpSpPr/>
          <p:nvPr/>
        </p:nvGrpSpPr>
        <p:grpSpPr>
          <a:xfrm>
            <a:off x="7087200" y="4428150"/>
            <a:ext cx="2349881" cy="2062278"/>
            <a:chOff x="6057275" y="-929775"/>
            <a:chExt cx="2349881" cy="2062278"/>
          </a:xfrm>
        </p:grpSpPr>
        <p:sp>
          <p:nvSpPr>
            <p:cNvPr id="2243" name="Google Shape;2243;p70"/>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0"/>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0"/>
          <p:cNvGrpSpPr/>
          <p:nvPr/>
        </p:nvGrpSpPr>
        <p:grpSpPr>
          <a:xfrm>
            <a:off x="4420025" y="-1112475"/>
            <a:ext cx="1818629" cy="1818629"/>
            <a:chOff x="-637600" y="4204225"/>
            <a:chExt cx="1818629" cy="1818629"/>
          </a:xfrm>
        </p:grpSpPr>
        <p:sp>
          <p:nvSpPr>
            <p:cNvPr id="2247" name="Google Shape;2247;p70"/>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0"/>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70"/>
          <p:cNvSpPr/>
          <p:nvPr/>
        </p:nvSpPr>
        <p:spPr>
          <a:xfrm>
            <a:off x="3305525" y="460857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250" name="Google Shape;2250;p70"/>
          <p:cNvGrpSpPr/>
          <p:nvPr/>
        </p:nvGrpSpPr>
        <p:grpSpPr>
          <a:xfrm>
            <a:off x="7990134" y="447291"/>
            <a:ext cx="704185" cy="184398"/>
            <a:chOff x="1365250" y="1915800"/>
            <a:chExt cx="232750" cy="60950"/>
          </a:xfrm>
        </p:grpSpPr>
        <p:sp>
          <p:nvSpPr>
            <p:cNvPr id="2251" name="Google Shape;2251;p70"/>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0"/>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0"/>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0"/>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7" name="Google Shape;2257;p70"/>
          <p:cNvSpPr/>
          <p:nvPr/>
        </p:nvSpPr>
        <p:spPr>
          <a:xfrm>
            <a:off x="3251587" y="48369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8307925" y="42815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528850" y="460857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0"/>
          <p:cNvSpPr/>
          <p:nvPr/>
        </p:nvSpPr>
        <p:spPr>
          <a:xfrm>
            <a:off x="-694975" y="-62065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261" name="Google Shape;2261;p70"/>
          <p:cNvGrpSpPr/>
          <p:nvPr/>
        </p:nvGrpSpPr>
        <p:grpSpPr>
          <a:xfrm>
            <a:off x="-149812" y="4811800"/>
            <a:ext cx="398301" cy="234701"/>
            <a:chOff x="218925" y="1040850"/>
            <a:chExt cx="398301" cy="234701"/>
          </a:xfrm>
        </p:grpSpPr>
        <p:sp>
          <p:nvSpPr>
            <p:cNvPr id="2262" name="Google Shape;2262;p70"/>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0"/>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1">
  <p:cSld name="CUSTOM_23_1_2_2">
    <p:spTree>
      <p:nvGrpSpPr>
        <p:cNvPr id="1" name="Shape 2264"/>
        <p:cNvGrpSpPr/>
        <p:nvPr/>
      </p:nvGrpSpPr>
      <p:grpSpPr>
        <a:xfrm>
          <a:off x="0" y="0"/>
          <a:ext cx="0" cy="0"/>
          <a:chOff x="0" y="0"/>
          <a:chExt cx="0" cy="0"/>
        </a:xfrm>
      </p:grpSpPr>
      <p:sp>
        <p:nvSpPr>
          <p:cNvPr id="2265" name="Google Shape;2265;p71"/>
          <p:cNvSpPr txBox="1">
            <a:spLocks noGrp="1"/>
          </p:cNvSpPr>
          <p:nvPr>
            <p:ph type="subTitle" idx="1"/>
          </p:nvPr>
        </p:nvSpPr>
        <p:spPr>
          <a:xfrm>
            <a:off x="4712356" y="1903475"/>
            <a:ext cx="2540400" cy="48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266" name="Google Shape;2266;p71"/>
          <p:cNvSpPr txBox="1">
            <a:spLocks noGrp="1"/>
          </p:cNvSpPr>
          <p:nvPr>
            <p:ph type="subTitle" idx="2"/>
          </p:nvPr>
        </p:nvSpPr>
        <p:spPr>
          <a:xfrm>
            <a:off x="4712350" y="2321677"/>
            <a:ext cx="2540400" cy="12351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267" name="Google Shape;2267;p71"/>
          <p:cNvSpPr txBox="1">
            <a:spLocks noGrp="1"/>
          </p:cNvSpPr>
          <p:nvPr>
            <p:ph type="subTitle" idx="3"/>
          </p:nvPr>
        </p:nvSpPr>
        <p:spPr>
          <a:xfrm>
            <a:off x="1477875" y="1903475"/>
            <a:ext cx="2540400" cy="48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268" name="Google Shape;2268;p71"/>
          <p:cNvSpPr txBox="1">
            <a:spLocks noGrp="1"/>
          </p:cNvSpPr>
          <p:nvPr>
            <p:ph type="subTitle" idx="4"/>
          </p:nvPr>
        </p:nvSpPr>
        <p:spPr>
          <a:xfrm>
            <a:off x="1477875" y="2321225"/>
            <a:ext cx="2540400" cy="12351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269" name="Google Shape;2269;p71"/>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spcBef>
                <a:spcPts val="0"/>
              </a:spcBef>
              <a:spcAft>
                <a:spcPts val="0"/>
              </a:spcAft>
              <a:buSzPts val="3500"/>
              <a:buFont typeface="Abhaya Libre"/>
              <a:buNone/>
              <a:defRPr/>
            </a:lvl1pPr>
            <a:lvl2pPr lvl="1">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grpSp>
        <p:nvGrpSpPr>
          <p:cNvPr id="2270" name="Google Shape;2270;p71"/>
          <p:cNvGrpSpPr/>
          <p:nvPr/>
        </p:nvGrpSpPr>
        <p:grpSpPr>
          <a:xfrm flipH="1">
            <a:off x="-597450" y="4033350"/>
            <a:ext cx="2349881" cy="2062278"/>
            <a:chOff x="6057275" y="-929775"/>
            <a:chExt cx="2349881" cy="2062278"/>
          </a:xfrm>
        </p:grpSpPr>
        <p:sp>
          <p:nvSpPr>
            <p:cNvPr id="2271" name="Google Shape;2271;p71"/>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1"/>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1"/>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71"/>
          <p:cNvSpPr/>
          <p:nvPr/>
        </p:nvSpPr>
        <p:spPr>
          <a:xfrm>
            <a:off x="5051525" y="45752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275" name="Google Shape;2275;p71"/>
          <p:cNvGrpSpPr/>
          <p:nvPr/>
        </p:nvGrpSpPr>
        <p:grpSpPr>
          <a:xfrm>
            <a:off x="-1025962" y="-506400"/>
            <a:ext cx="1818629" cy="1818629"/>
            <a:chOff x="-637600" y="4204225"/>
            <a:chExt cx="1818629" cy="1818629"/>
          </a:xfrm>
        </p:grpSpPr>
        <p:sp>
          <p:nvSpPr>
            <p:cNvPr id="2276" name="Google Shape;2276;p71"/>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1"/>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71"/>
          <p:cNvGrpSpPr/>
          <p:nvPr/>
        </p:nvGrpSpPr>
        <p:grpSpPr>
          <a:xfrm>
            <a:off x="8210650" y="4115725"/>
            <a:ext cx="796100" cy="633050"/>
            <a:chOff x="5898025" y="1440475"/>
            <a:chExt cx="796100" cy="633050"/>
          </a:xfrm>
        </p:grpSpPr>
        <p:sp>
          <p:nvSpPr>
            <p:cNvPr id="2279" name="Google Shape;2279;p71"/>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6" name="Google Shape;2286;p71"/>
          <p:cNvSpPr/>
          <p:nvPr/>
        </p:nvSpPr>
        <p:spPr>
          <a:xfrm>
            <a:off x="1508625" y="480420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71"/>
          <p:cNvGrpSpPr/>
          <p:nvPr/>
        </p:nvGrpSpPr>
        <p:grpSpPr>
          <a:xfrm>
            <a:off x="5950609" y="4804191"/>
            <a:ext cx="704185" cy="184398"/>
            <a:chOff x="1365250" y="1915800"/>
            <a:chExt cx="232750" cy="60950"/>
          </a:xfrm>
        </p:grpSpPr>
        <p:sp>
          <p:nvSpPr>
            <p:cNvPr id="2288" name="Google Shape;2288;p71"/>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1"/>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1"/>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1"/>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4" name="Google Shape;2294;p71"/>
          <p:cNvSpPr/>
          <p:nvPr/>
        </p:nvSpPr>
        <p:spPr>
          <a:xfrm>
            <a:off x="8598513" y="5395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71"/>
          <p:cNvGrpSpPr/>
          <p:nvPr/>
        </p:nvGrpSpPr>
        <p:grpSpPr>
          <a:xfrm>
            <a:off x="8070400" y="195625"/>
            <a:ext cx="398301" cy="234701"/>
            <a:chOff x="218925" y="1040850"/>
            <a:chExt cx="398301" cy="234701"/>
          </a:xfrm>
        </p:grpSpPr>
        <p:sp>
          <p:nvSpPr>
            <p:cNvPr id="2296" name="Google Shape;2296;p71"/>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1"/>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wo columns 1 1">
  <p:cSld name="CUSTOM_23_1_2_2_1">
    <p:spTree>
      <p:nvGrpSpPr>
        <p:cNvPr id="1" name="Shape 2298"/>
        <p:cNvGrpSpPr/>
        <p:nvPr/>
      </p:nvGrpSpPr>
      <p:grpSpPr>
        <a:xfrm>
          <a:off x="0" y="0"/>
          <a:ext cx="0" cy="0"/>
          <a:chOff x="0" y="0"/>
          <a:chExt cx="0" cy="0"/>
        </a:xfrm>
      </p:grpSpPr>
      <p:sp>
        <p:nvSpPr>
          <p:cNvPr id="2299" name="Google Shape;2299;p72"/>
          <p:cNvSpPr txBox="1">
            <a:spLocks noGrp="1"/>
          </p:cNvSpPr>
          <p:nvPr>
            <p:ph type="subTitle" idx="1"/>
          </p:nvPr>
        </p:nvSpPr>
        <p:spPr>
          <a:xfrm>
            <a:off x="4712356" y="1903475"/>
            <a:ext cx="2540400" cy="48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300" name="Google Shape;2300;p72"/>
          <p:cNvSpPr txBox="1">
            <a:spLocks noGrp="1"/>
          </p:cNvSpPr>
          <p:nvPr>
            <p:ph type="subTitle" idx="2"/>
          </p:nvPr>
        </p:nvSpPr>
        <p:spPr>
          <a:xfrm>
            <a:off x="4712350" y="2321677"/>
            <a:ext cx="2540400" cy="12351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301" name="Google Shape;2301;p72"/>
          <p:cNvSpPr txBox="1">
            <a:spLocks noGrp="1"/>
          </p:cNvSpPr>
          <p:nvPr>
            <p:ph type="subTitle" idx="3"/>
          </p:nvPr>
        </p:nvSpPr>
        <p:spPr>
          <a:xfrm>
            <a:off x="1477875" y="1903475"/>
            <a:ext cx="2540400" cy="48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302" name="Google Shape;2302;p72"/>
          <p:cNvSpPr txBox="1">
            <a:spLocks noGrp="1"/>
          </p:cNvSpPr>
          <p:nvPr>
            <p:ph type="subTitle" idx="4"/>
          </p:nvPr>
        </p:nvSpPr>
        <p:spPr>
          <a:xfrm>
            <a:off x="1477875" y="2321225"/>
            <a:ext cx="2540400" cy="12351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303" name="Google Shape;2303;p72"/>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spcBef>
                <a:spcPts val="0"/>
              </a:spcBef>
              <a:spcAft>
                <a:spcPts val="0"/>
              </a:spcAft>
              <a:buSzPts val="3500"/>
              <a:buFont typeface="Abhaya Libre"/>
              <a:buNone/>
              <a:defRPr/>
            </a:lvl1pPr>
            <a:lvl2pPr lvl="1">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grpSp>
        <p:nvGrpSpPr>
          <p:cNvPr id="2304" name="Google Shape;2304;p72"/>
          <p:cNvGrpSpPr/>
          <p:nvPr/>
        </p:nvGrpSpPr>
        <p:grpSpPr>
          <a:xfrm flipH="1">
            <a:off x="-774662" y="4491225"/>
            <a:ext cx="2349881" cy="2062278"/>
            <a:chOff x="6057275" y="-929775"/>
            <a:chExt cx="2349881" cy="2062278"/>
          </a:xfrm>
        </p:grpSpPr>
        <p:sp>
          <p:nvSpPr>
            <p:cNvPr id="2305" name="Google Shape;2305;p72"/>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2"/>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2"/>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8" name="Google Shape;2308;p72"/>
          <p:cNvSpPr/>
          <p:nvPr/>
        </p:nvSpPr>
        <p:spPr>
          <a:xfrm>
            <a:off x="7403475" y="-38515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309" name="Google Shape;2309;p72"/>
          <p:cNvGrpSpPr/>
          <p:nvPr/>
        </p:nvGrpSpPr>
        <p:grpSpPr>
          <a:xfrm>
            <a:off x="-12" y="-1211100"/>
            <a:ext cx="1818629" cy="1818629"/>
            <a:chOff x="-637600" y="4204225"/>
            <a:chExt cx="1818629" cy="1818629"/>
          </a:xfrm>
        </p:grpSpPr>
        <p:sp>
          <p:nvSpPr>
            <p:cNvPr id="2310" name="Google Shape;2310;p72"/>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2"/>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2" name="Google Shape;2312;p72"/>
          <p:cNvGrpSpPr/>
          <p:nvPr/>
        </p:nvGrpSpPr>
        <p:grpSpPr>
          <a:xfrm>
            <a:off x="8210650" y="4366150"/>
            <a:ext cx="796100" cy="633050"/>
            <a:chOff x="5898025" y="1440475"/>
            <a:chExt cx="796100" cy="633050"/>
          </a:xfrm>
        </p:grpSpPr>
        <p:sp>
          <p:nvSpPr>
            <p:cNvPr id="2313" name="Google Shape;2313;p72"/>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2"/>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2"/>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2"/>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2"/>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2"/>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2"/>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0" name="Google Shape;2320;p72"/>
          <p:cNvSpPr/>
          <p:nvPr/>
        </p:nvSpPr>
        <p:spPr>
          <a:xfrm>
            <a:off x="208988" y="46497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1" name="Google Shape;2321;p72"/>
          <p:cNvGrpSpPr/>
          <p:nvPr/>
        </p:nvGrpSpPr>
        <p:grpSpPr>
          <a:xfrm>
            <a:off x="8302559" y="211216"/>
            <a:ext cx="704185" cy="184398"/>
            <a:chOff x="1365250" y="1915800"/>
            <a:chExt cx="232750" cy="60950"/>
          </a:xfrm>
        </p:grpSpPr>
        <p:sp>
          <p:nvSpPr>
            <p:cNvPr id="2322" name="Google Shape;2322;p72"/>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2"/>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2"/>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2"/>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2"/>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2"/>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8" name="Google Shape;2328;p72"/>
          <p:cNvSpPr/>
          <p:nvPr/>
        </p:nvSpPr>
        <p:spPr>
          <a:xfrm>
            <a:off x="208988" y="42448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9" name="Google Shape;2329;p72"/>
          <p:cNvGrpSpPr/>
          <p:nvPr/>
        </p:nvGrpSpPr>
        <p:grpSpPr>
          <a:xfrm>
            <a:off x="7580550" y="4715600"/>
            <a:ext cx="398301" cy="234701"/>
            <a:chOff x="218925" y="1040850"/>
            <a:chExt cx="398301" cy="234701"/>
          </a:xfrm>
        </p:grpSpPr>
        <p:sp>
          <p:nvSpPr>
            <p:cNvPr id="2330" name="Google Shape;2330;p72"/>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2"/>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332"/>
        <p:cNvGrpSpPr/>
        <p:nvPr/>
      </p:nvGrpSpPr>
      <p:grpSpPr>
        <a:xfrm>
          <a:off x="0" y="0"/>
          <a:ext cx="0" cy="0"/>
          <a:chOff x="0" y="0"/>
          <a:chExt cx="0" cy="0"/>
        </a:xfrm>
      </p:grpSpPr>
      <p:sp>
        <p:nvSpPr>
          <p:cNvPr id="2333" name="Google Shape;2333;p73"/>
          <p:cNvSpPr>
            <a:spLocks noGrp="1"/>
          </p:cNvSpPr>
          <p:nvPr>
            <p:ph type="pic" idx="2"/>
          </p:nvPr>
        </p:nvSpPr>
        <p:spPr>
          <a:xfrm>
            <a:off x="4194850" y="1611600"/>
            <a:ext cx="1267200" cy="2545800"/>
          </a:xfrm>
          <a:prstGeom prst="rect">
            <a:avLst/>
          </a:prstGeom>
          <a:noFill/>
          <a:ln>
            <a:noFill/>
          </a:ln>
        </p:spPr>
      </p:sp>
      <p:sp>
        <p:nvSpPr>
          <p:cNvPr id="2334" name="Google Shape;2334;p73"/>
          <p:cNvSpPr txBox="1">
            <a:spLocks noGrp="1"/>
          </p:cNvSpPr>
          <p:nvPr>
            <p:ph type="subTitle" idx="1"/>
          </p:nvPr>
        </p:nvSpPr>
        <p:spPr>
          <a:xfrm>
            <a:off x="1130652" y="2221496"/>
            <a:ext cx="2541600" cy="1076700"/>
          </a:xfrm>
          <a:prstGeom prst="rect">
            <a:avLst/>
          </a:prstGeom>
        </p:spPr>
        <p:txBody>
          <a:bodyPr spcFirstLastPara="1" wrap="square" lIns="91425" tIns="91425" rIns="91425" bIns="91425" anchor="t" anchorCtr="0">
            <a:noAutofit/>
          </a:bodyPr>
          <a:lstStyle>
            <a:lvl1pPr lvl="0" algn="r">
              <a:lnSpc>
                <a:spcPct val="115000"/>
              </a:lnSpc>
              <a:spcBef>
                <a:spcPts val="0"/>
              </a:spcBef>
              <a:spcAft>
                <a:spcPts val="0"/>
              </a:spcAft>
              <a:buNone/>
              <a:defRPr sz="1400"/>
            </a:lvl1pPr>
            <a:lvl2pPr lvl="1" algn="r">
              <a:lnSpc>
                <a:spcPct val="115000"/>
              </a:lnSpc>
              <a:spcBef>
                <a:spcPts val="0"/>
              </a:spcBef>
              <a:spcAft>
                <a:spcPts val="0"/>
              </a:spcAft>
              <a:buNone/>
              <a:defRPr sz="1400"/>
            </a:lvl2pPr>
            <a:lvl3pPr lvl="2" algn="r">
              <a:lnSpc>
                <a:spcPct val="115000"/>
              </a:lnSpc>
              <a:spcBef>
                <a:spcPts val="0"/>
              </a:spcBef>
              <a:spcAft>
                <a:spcPts val="0"/>
              </a:spcAft>
              <a:buNone/>
              <a:defRPr sz="1400"/>
            </a:lvl3pPr>
            <a:lvl4pPr lvl="3" algn="r">
              <a:lnSpc>
                <a:spcPct val="115000"/>
              </a:lnSpc>
              <a:spcBef>
                <a:spcPts val="0"/>
              </a:spcBef>
              <a:spcAft>
                <a:spcPts val="0"/>
              </a:spcAft>
              <a:buNone/>
              <a:defRPr sz="1400"/>
            </a:lvl4pPr>
            <a:lvl5pPr lvl="4" algn="r">
              <a:lnSpc>
                <a:spcPct val="115000"/>
              </a:lnSpc>
              <a:spcBef>
                <a:spcPts val="0"/>
              </a:spcBef>
              <a:spcAft>
                <a:spcPts val="0"/>
              </a:spcAft>
              <a:buNone/>
              <a:defRPr sz="1400"/>
            </a:lvl5pPr>
            <a:lvl6pPr lvl="5" algn="r">
              <a:lnSpc>
                <a:spcPct val="115000"/>
              </a:lnSpc>
              <a:spcBef>
                <a:spcPts val="0"/>
              </a:spcBef>
              <a:spcAft>
                <a:spcPts val="0"/>
              </a:spcAft>
              <a:buNone/>
              <a:defRPr sz="1400"/>
            </a:lvl6pPr>
            <a:lvl7pPr lvl="6" algn="r">
              <a:lnSpc>
                <a:spcPct val="115000"/>
              </a:lnSpc>
              <a:spcBef>
                <a:spcPts val="0"/>
              </a:spcBef>
              <a:spcAft>
                <a:spcPts val="0"/>
              </a:spcAft>
              <a:buNone/>
              <a:defRPr sz="1400"/>
            </a:lvl7pPr>
            <a:lvl8pPr lvl="7" algn="r">
              <a:lnSpc>
                <a:spcPct val="115000"/>
              </a:lnSpc>
              <a:spcBef>
                <a:spcPts val="0"/>
              </a:spcBef>
              <a:spcAft>
                <a:spcPts val="0"/>
              </a:spcAft>
              <a:buNone/>
              <a:defRPr sz="1400"/>
            </a:lvl8pPr>
            <a:lvl9pPr lvl="8" algn="r">
              <a:lnSpc>
                <a:spcPct val="115000"/>
              </a:lnSpc>
              <a:spcBef>
                <a:spcPts val="0"/>
              </a:spcBef>
              <a:spcAft>
                <a:spcPts val="0"/>
              </a:spcAft>
              <a:buNone/>
              <a:defRPr sz="1400"/>
            </a:lvl9pPr>
          </a:lstStyle>
          <a:p>
            <a:endParaRPr/>
          </a:p>
        </p:txBody>
      </p:sp>
      <p:sp>
        <p:nvSpPr>
          <p:cNvPr id="2335" name="Google Shape;2335;p73"/>
          <p:cNvSpPr txBox="1">
            <a:spLocks noGrp="1"/>
          </p:cNvSpPr>
          <p:nvPr>
            <p:ph type="title"/>
          </p:nvPr>
        </p:nvSpPr>
        <p:spPr>
          <a:xfrm>
            <a:off x="1130661" y="1559750"/>
            <a:ext cx="2541600" cy="595200"/>
          </a:xfrm>
          <a:prstGeom prst="rect">
            <a:avLst/>
          </a:prstGeom>
        </p:spPr>
        <p:txBody>
          <a:bodyPr spcFirstLastPara="1" wrap="square" lIns="91425" tIns="91425" rIns="91425" bIns="91425" anchor="ctr" anchorCtr="0">
            <a:noAutofit/>
          </a:bodyPr>
          <a:lstStyle>
            <a:lvl1pPr lvl="0" algn="r">
              <a:lnSpc>
                <a:spcPct val="115000"/>
              </a:lnSpc>
              <a:spcBef>
                <a:spcPts val="0"/>
              </a:spcBef>
              <a:spcAft>
                <a:spcPts val="0"/>
              </a:spcAft>
              <a:buSzPts val="2800"/>
              <a:buNone/>
              <a:defRPr/>
            </a:lvl1pPr>
            <a:lvl2pPr lvl="1">
              <a:spcBef>
                <a:spcPts val="0"/>
              </a:spcBef>
              <a:spcAft>
                <a:spcPts val="0"/>
              </a:spcAft>
              <a:buSzPts val="2800"/>
              <a:buFont typeface="Palanquin Dark"/>
              <a:buNone/>
              <a:defRPr>
                <a:latin typeface="Palanquin Dark"/>
                <a:ea typeface="Palanquin Dark"/>
                <a:cs typeface="Palanquin Dark"/>
                <a:sym typeface="Palanquin Dark"/>
              </a:defRPr>
            </a:lvl2pPr>
            <a:lvl3pPr lvl="2">
              <a:spcBef>
                <a:spcPts val="0"/>
              </a:spcBef>
              <a:spcAft>
                <a:spcPts val="0"/>
              </a:spcAft>
              <a:buSzPts val="2800"/>
              <a:buFont typeface="Palanquin Dark"/>
              <a:buNone/>
              <a:defRPr>
                <a:latin typeface="Palanquin Dark"/>
                <a:ea typeface="Palanquin Dark"/>
                <a:cs typeface="Palanquin Dark"/>
                <a:sym typeface="Palanquin Dark"/>
              </a:defRPr>
            </a:lvl3pPr>
            <a:lvl4pPr lvl="3">
              <a:spcBef>
                <a:spcPts val="0"/>
              </a:spcBef>
              <a:spcAft>
                <a:spcPts val="0"/>
              </a:spcAft>
              <a:buSzPts val="2800"/>
              <a:buFont typeface="Palanquin Dark"/>
              <a:buNone/>
              <a:defRPr>
                <a:latin typeface="Palanquin Dark"/>
                <a:ea typeface="Palanquin Dark"/>
                <a:cs typeface="Palanquin Dark"/>
                <a:sym typeface="Palanquin Dark"/>
              </a:defRPr>
            </a:lvl4pPr>
            <a:lvl5pPr lvl="4">
              <a:spcBef>
                <a:spcPts val="0"/>
              </a:spcBef>
              <a:spcAft>
                <a:spcPts val="0"/>
              </a:spcAft>
              <a:buSzPts val="2800"/>
              <a:buFont typeface="Palanquin Dark"/>
              <a:buNone/>
              <a:defRPr>
                <a:latin typeface="Palanquin Dark"/>
                <a:ea typeface="Palanquin Dark"/>
                <a:cs typeface="Palanquin Dark"/>
                <a:sym typeface="Palanquin Dark"/>
              </a:defRPr>
            </a:lvl5pPr>
            <a:lvl6pPr lvl="5">
              <a:spcBef>
                <a:spcPts val="0"/>
              </a:spcBef>
              <a:spcAft>
                <a:spcPts val="0"/>
              </a:spcAft>
              <a:buSzPts val="2800"/>
              <a:buFont typeface="Palanquin Dark"/>
              <a:buNone/>
              <a:defRPr>
                <a:latin typeface="Palanquin Dark"/>
                <a:ea typeface="Palanquin Dark"/>
                <a:cs typeface="Palanquin Dark"/>
                <a:sym typeface="Palanquin Dark"/>
              </a:defRPr>
            </a:lvl6pPr>
            <a:lvl7pPr lvl="6">
              <a:spcBef>
                <a:spcPts val="0"/>
              </a:spcBef>
              <a:spcAft>
                <a:spcPts val="0"/>
              </a:spcAft>
              <a:buSzPts val="2800"/>
              <a:buFont typeface="Palanquin Dark"/>
              <a:buNone/>
              <a:defRPr>
                <a:latin typeface="Palanquin Dark"/>
                <a:ea typeface="Palanquin Dark"/>
                <a:cs typeface="Palanquin Dark"/>
                <a:sym typeface="Palanquin Dark"/>
              </a:defRPr>
            </a:lvl7pPr>
            <a:lvl8pPr lvl="7">
              <a:spcBef>
                <a:spcPts val="0"/>
              </a:spcBef>
              <a:spcAft>
                <a:spcPts val="0"/>
              </a:spcAft>
              <a:buSzPts val="2800"/>
              <a:buFont typeface="Palanquin Dark"/>
              <a:buNone/>
              <a:defRPr>
                <a:latin typeface="Palanquin Dark"/>
                <a:ea typeface="Palanquin Dark"/>
                <a:cs typeface="Palanquin Dark"/>
                <a:sym typeface="Palanquin Dark"/>
              </a:defRPr>
            </a:lvl8pPr>
            <a:lvl9pPr lvl="8">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2336" name="Google Shape;2336;p73"/>
          <p:cNvSpPr>
            <a:spLocks noGrp="1"/>
          </p:cNvSpPr>
          <p:nvPr>
            <p:ph type="pic" idx="3"/>
          </p:nvPr>
        </p:nvSpPr>
        <p:spPr>
          <a:xfrm>
            <a:off x="4756950" y="1154550"/>
            <a:ext cx="3546900" cy="2118600"/>
          </a:xfrm>
          <a:prstGeom prst="rect">
            <a:avLst/>
          </a:prstGeom>
          <a:noFill/>
          <a:ln>
            <a:noFill/>
          </a:ln>
        </p:spPr>
      </p:sp>
      <p:grpSp>
        <p:nvGrpSpPr>
          <p:cNvPr id="2337" name="Google Shape;2337;p73"/>
          <p:cNvGrpSpPr/>
          <p:nvPr/>
        </p:nvGrpSpPr>
        <p:grpSpPr>
          <a:xfrm flipH="1">
            <a:off x="-894475" y="3692900"/>
            <a:ext cx="2349881" cy="2062278"/>
            <a:chOff x="6057275" y="-929775"/>
            <a:chExt cx="2349881" cy="2062278"/>
          </a:xfrm>
        </p:grpSpPr>
        <p:sp>
          <p:nvSpPr>
            <p:cNvPr id="2338" name="Google Shape;2338;p73"/>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3"/>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3"/>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73"/>
          <p:cNvGrpSpPr/>
          <p:nvPr/>
        </p:nvGrpSpPr>
        <p:grpSpPr>
          <a:xfrm>
            <a:off x="8303856" y="4354112"/>
            <a:ext cx="772188" cy="739872"/>
            <a:chOff x="773650" y="3990800"/>
            <a:chExt cx="1053175" cy="1009100"/>
          </a:xfrm>
        </p:grpSpPr>
        <p:sp>
          <p:nvSpPr>
            <p:cNvPr id="2342" name="Google Shape;2342;p73"/>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3"/>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3"/>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5" name="Google Shape;2345;p73"/>
          <p:cNvSpPr/>
          <p:nvPr/>
        </p:nvSpPr>
        <p:spPr>
          <a:xfrm>
            <a:off x="1586663" y="47412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3"/>
          <p:cNvSpPr/>
          <p:nvPr/>
        </p:nvSpPr>
        <p:spPr>
          <a:xfrm>
            <a:off x="7529800" y="49256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73"/>
          <p:cNvGrpSpPr/>
          <p:nvPr/>
        </p:nvGrpSpPr>
        <p:grpSpPr>
          <a:xfrm>
            <a:off x="7399559" y="207416"/>
            <a:ext cx="704185" cy="184398"/>
            <a:chOff x="1365250" y="1915800"/>
            <a:chExt cx="232750" cy="60950"/>
          </a:xfrm>
        </p:grpSpPr>
        <p:sp>
          <p:nvSpPr>
            <p:cNvPr id="2348" name="Google Shape;2348;p73"/>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3"/>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3"/>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3"/>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3"/>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3"/>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73"/>
          <p:cNvGrpSpPr/>
          <p:nvPr/>
        </p:nvGrpSpPr>
        <p:grpSpPr>
          <a:xfrm>
            <a:off x="249650" y="-1040175"/>
            <a:ext cx="1818629" cy="1818629"/>
            <a:chOff x="-637600" y="4204225"/>
            <a:chExt cx="1818629" cy="1818629"/>
          </a:xfrm>
        </p:grpSpPr>
        <p:sp>
          <p:nvSpPr>
            <p:cNvPr id="2355" name="Google Shape;2355;p73"/>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3"/>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73"/>
          <p:cNvSpPr/>
          <p:nvPr/>
        </p:nvSpPr>
        <p:spPr>
          <a:xfrm>
            <a:off x="405350" y="3918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2358"/>
        <p:cNvGrpSpPr/>
        <p:nvPr/>
      </p:nvGrpSpPr>
      <p:grpSpPr>
        <a:xfrm>
          <a:off x="0" y="0"/>
          <a:ext cx="0" cy="0"/>
          <a:chOff x="0" y="0"/>
          <a:chExt cx="0" cy="0"/>
        </a:xfrm>
      </p:grpSpPr>
      <p:sp>
        <p:nvSpPr>
          <p:cNvPr id="2359" name="Google Shape;2359;p74"/>
          <p:cNvSpPr txBox="1">
            <a:spLocks noGrp="1"/>
          </p:cNvSpPr>
          <p:nvPr>
            <p:ph type="title"/>
          </p:nvPr>
        </p:nvSpPr>
        <p:spPr>
          <a:xfrm>
            <a:off x="3029200" y="3554825"/>
            <a:ext cx="4594500" cy="4023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None/>
              <a:defRPr sz="2200"/>
            </a:lvl1pPr>
            <a:lvl2pPr lvl="1" algn="r">
              <a:lnSpc>
                <a:spcPct val="115000"/>
              </a:lnSpc>
              <a:spcBef>
                <a:spcPts val="0"/>
              </a:spcBef>
              <a:spcAft>
                <a:spcPts val="0"/>
              </a:spcAft>
              <a:buNone/>
              <a:defRPr sz="2200"/>
            </a:lvl2pPr>
            <a:lvl3pPr lvl="2" algn="r">
              <a:lnSpc>
                <a:spcPct val="115000"/>
              </a:lnSpc>
              <a:spcBef>
                <a:spcPts val="0"/>
              </a:spcBef>
              <a:spcAft>
                <a:spcPts val="0"/>
              </a:spcAft>
              <a:buNone/>
              <a:defRPr sz="2200"/>
            </a:lvl3pPr>
            <a:lvl4pPr lvl="3" algn="r">
              <a:lnSpc>
                <a:spcPct val="115000"/>
              </a:lnSpc>
              <a:spcBef>
                <a:spcPts val="0"/>
              </a:spcBef>
              <a:spcAft>
                <a:spcPts val="0"/>
              </a:spcAft>
              <a:buNone/>
              <a:defRPr sz="2200"/>
            </a:lvl4pPr>
            <a:lvl5pPr lvl="4" algn="r">
              <a:lnSpc>
                <a:spcPct val="115000"/>
              </a:lnSpc>
              <a:spcBef>
                <a:spcPts val="0"/>
              </a:spcBef>
              <a:spcAft>
                <a:spcPts val="0"/>
              </a:spcAft>
              <a:buNone/>
              <a:defRPr sz="2200"/>
            </a:lvl5pPr>
            <a:lvl6pPr lvl="5" algn="r">
              <a:lnSpc>
                <a:spcPct val="115000"/>
              </a:lnSpc>
              <a:spcBef>
                <a:spcPts val="0"/>
              </a:spcBef>
              <a:spcAft>
                <a:spcPts val="0"/>
              </a:spcAft>
              <a:buNone/>
              <a:defRPr sz="2200"/>
            </a:lvl6pPr>
            <a:lvl7pPr lvl="6" algn="r">
              <a:lnSpc>
                <a:spcPct val="115000"/>
              </a:lnSpc>
              <a:spcBef>
                <a:spcPts val="0"/>
              </a:spcBef>
              <a:spcAft>
                <a:spcPts val="0"/>
              </a:spcAft>
              <a:buNone/>
              <a:defRPr sz="2200"/>
            </a:lvl7pPr>
            <a:lvl8pPr lvl="7" algn="r">
              <a:lnSpc>
                <a:spcPct val="115000"/>
              </a:lnSpc>
              <a:spcBef>
                <a:spcPts val="0"/>
              </a:spcBef>
              <a:spcAft>
                <a:spcPts val="0"/>
              </a:spcAft>
              <a:buNone/>
              <a:defRPr sz="2200"/>
            </a:lvl8pPr>
            <a:lvl9pPr lvl="8" algn="r">
              <a:lnSpc>
                <a:spcPct val="115000"/>
              </a:lnSpc>
              <a:spcBef>
                <a:spcPts val="0"/>
              </a:spcBef>
              <a:spcAft>
                <a:spcPts val="0"/>
              </a:spcAft>
              <a:buNone/>
              <a:defRPr sz="2200"/>
            </a:lvl9pPr>
          </a:lstStyle>
          <a:p>
            <a:endParaRPr/>
          </a:p>
        </p:txBody>
      </p:sp>
      <p:sp>
        <p:nvSpPr>
          <p:cNvPr id="2360" name="Google Shape;2360;p74"/>
          <p:cNvSpPr txBox="1">
            <a:spLocks noGrp="1"/>
          </p:cNvSpPr>
          <p:nvPr>
            <p:ph type="subTitle" idx="1"/>
          </p:nvPr>
        </p:nvSpPr>
        <p:spPr>
          <a:xfrm>
            <a:off x="3029100" y="1120175"/>
            <a:ext cx="4594500" cy="1976700"/>
          </a:xfrm>
          <a:prstGeom prst="rect">
            <a:avLst/>
          </a:prstGeom>
        </p:spPr>
        <p:txBody>
          <a:bodyPr spcFirstLastPara="1" wrap="square" lIns="91425" tIns="91425" rIns="91425" bIns="91425" anchor="t" anchorCtr="0">
            <a:noAutofit/>
          </a:bodyPr>
          <a:lstStyle>
            <a:lvl1pPr lvl="0" algn="r">
              <a:lnSpc>
                <a:spcPct val="115000"/>
              </a:lnSpc>
              <a:spcBef>
                <a:spcPts val="0"/>
              </a:spcBef>
              <a:spcAft>
                <a:spcPts val="0"/>
              </a:spcAft>
              <a:buNone/>
              <a:defRPr sz="2800"/>
            </a:lvl1pPr>
            <a:lvl2pPr lvl="1" algn="r">
              <a:lnSpc>
                <a:spcPct val="115000"/>
              </a:lnSpc>
              <a:spcBef>
                <a:spcPts val="0"/>
              </a:spcBef>
              <a:spcAft>
                <a:spcPts val="0"/>
              </a:spcAft>
              <a:buNone/>
              <a:defRPr sz="2800"/>
            </a:lvl2pPr>
            <a:lvl3pPr lvl="2" algn="r">
              <a:lnSpc>
                <a:spcPct val="115000"/>
              </a:lnSpc>
              <a:spcBef>
                <a:spcPts val="0"/>
              </a:spcBef>
              <a:spcAft>
                <a:spcPts val="0"/>
              </a:spcAft>
              <a:buNone/>
              <a:defRPr sz="2800"/>
            </a:lvl3pPr>
            <a:lvl4pPr lvl="3" algn="r">
              <a:lnSpc>
                <a:spcPct val="115000"/>
              </a:lnSpc>
              <a:spcBef>
                <a:spcPts val="0"/>
              </a:spcBef>
              <a:spcAft>
                <a:spcPts val="0"/>
              </a:spcAft>
              <a:buNone/>
              <a:defRPr sz="2800"/>
            </a:lvl4pPr>
            <a:lvl5pPr lvl="4" algn="r">
              <a:lnSpc>
                <a:spcPct val="115000"/>
              </a:lnSpc>
              <a:spcBef>
                <a:spcPts val="0"/>
              </a:spcBef>
              <a:spcAft>
                <a:spcPts val="0"/>
              </a:spcAft>
              <a:buNone/>
              <a:defRPr sz="2800"/>
            </a:lvl5pPr>
            <a:lvl6pPr lvl="5" algn="r">
              <a:lnSpc>
                <a:spcPct val="115000"/>
              </a:lnSpc>
              <a:spcBef>
                <a:spcPts val="0"/>
              </a:spcBef>
              <a:spcAft>
                <a:spcPts val="0"/>
              </a:spcAft>
              <a:buNone/>
              <a:defRPr sz="2800"/>
            </a:lvl6pPr>
            <a:lvl7pPr lvl="6" algn="r">
              <a:lnSpc>
                <a:spcPct val="115000"/>
              </a:lnSpc>
              <a:spcBef>
                <a:spcPts val="0"/>
              </a:spcBef>
              <a:spcAft>
                <a:spcPts val="0"/>
              </a:spcAft>
              <a:buNone/>
              <a:defRPr sz="2800"/>
            </a:lvl7pPr>
            <a:lvl8pPr lvl="7" algn="r">
              <a:lnSpc>
                <a:spcPct val="115000"/>
              </a:lnSpc>
              <a:spcBef>
                <a:spcPts val="0"/>
              </a:spcBef>
              <a:spcAft>
                <a:spcPts val="0"/>
              </a:spcAft>
              <a:buNone/>
              <a:defRPr sz="2800"/>
            </a:lvl8pPr>
            <a:lvl9pPr lvl="8" algn="r">
              <a:lnSpc>
                <a:spcPct val="115000"/>
              </a:lnSpc>
              <a:spcBef>
                <a:spcPts val="0"/>
              </a:spcBef>
              <a:spcAft>
                <a:spcPts val="0"/>
              </a:spcAft>
              <a:buNone/>
              <a:defRPr sz="2800"/>
            </a:lvl9pPr>
          </a:lstStyle>
          <a:p>
            <a:endParaRPr/>
          </a:p>
        </p:txBody>
      </p:sp>
      <p:grpSp>
        <p:nvGrpSpPr>
          <p:cNvPr id="2361" name="Google Shape;2361;p74"/>
          <p:cNvGrpSpPr/>
          <p:nvPr/>
        </p:nvGrpSpPr>
        <p:grpSpPr>
          <a:xfrm>
            <a:off x="-715175" y="-305775"/>
            <a:ext cx="2349881" cy="2062278"/>
            <a:chOff x="6057275" y="-929775"/>
            <a:chExt cx="2349881" cy="2062278"/>
          </a:xfrm>
        </p:grpSpPr>
        <p:sp>
          <p:nvSpPr>
            <p:cNvPr id="2362" name="Google Shape;2362;p74"/>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5" name="Google Shape;2365;p74"/>
          <p:cNvSpPr/>
          <p:nvPr/>
        </p:nvSpPr>
        <p:spPr>
          <a:xfrm>
            <a:off x="8210900" y="2794850"/>
            <a:ext cx="1689900" cy="168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366" name="Google Shape;2366;p74"/>
          <p:cNvGrpSpPr/>
          <p:nvPr/>
        </p:nvGrpSpPr>
        <p:grpSpPr>
          <a:xfrm>
            <a:off x="7850725" y="220800"/>
            <a:ext cx="1053175" cy="1009100"/>
            <a:chOff x="773650" y="3990800"/>
            <a:chExt cx="1053175" cy="1009100"/>
          </a:xfrm>
        </p:grpSpPr>
        <p:sp>
          <p:nvSpPr>
            <p:cNvPr id="2367" name="Google Shape;2367;p74"/>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74"/>
          <p:cNvGrpSpPr/>
          <p:nvPr/>
        </p:nvGrpSpPr>
        <p:grpSpPr>
          <a:xfrm>
            <a:off x="7975026" y="4690396"/>
            <a:ext cx="398301" cy="184405"/>
            <a:chOff x="218925" y="1040850"/>
            <a:chExt cx="398301" cy="234701"/>
          </a:xfrm>
        </p:grpSpPr>
        <p:sp>
          <p:nvSpPr>
            <p:cNvPr id="2371" name="Google Shape;2371;p74"/>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3" name="Google Shape;2373;p74"/>
          <p:cNvSpPr/>
          <p:nvPr/>
        </p:nvSpPr>
        <p:spPr>
          <a:xfrm>
            <a:off x="8554700" y="284247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1514900" y="2862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74"/>
          <p:cNvGrpSpPr/>
          <p:nvPr/>
        </p:nvGrpSpPr>
        <p:grpSpPr>
          <a:xfrm>
            <a:off x="314750" y="4484750"/>
            <a:ext cx="1818629" cy="1818629"/>
            <a:chOff x="-637600" y="4204225"/>
            <a:chExt cx="1818629" cy="1818629"/>
          </a:xfrm>
        </p:grpSpPr>
        <p:sp>
          <p:nvSpPr>
            <p:cNvPr id="2376" name="Google Shape;2376;p74"/>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74"/>
          <p:cNvGrpSpPr/>
          <p:nvPr/>
        </p:nvGrpSpPr>
        <p:grpSpPr>
          <a:xfrm>
            <a:off x="361134" y="3896366"/>
            <a:ext cx="704185" cy="184398"/>
            <a:chOff x="1365250" y="1915800"/>
            <a:chExt cx="232750" cy="60950"/>
          </a:xfrm>
        </p:grpSpPr>
        <p:sp>
          <p:nvSpPr>
            <p:cNvPr id="2379" name="Google Shape;2379;p74"/>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5" name="Google Shape;2385;p74"/>
          <p:cNvSpPr/>
          <p:nvPr/>
        </p:nvSpPr>
        <p:spPr>
          <a:xfrm>
            <a:off x="1738750" y="487480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386"/>
        <p:cNvGrpSpPr/>
        <p:nvPr/>
      </p:nvGrpSpPr>
      <p:grpSpPr>
        <a:xfrm>
          <a:off x="0" y="0"/>
          <a:ext cx="0" cy="0"/>
          <a:chOff x="0" y="0"/>
          <a:chExt cx="0" cy="0"/>
        </a:xfrm>
      </p:grpSpPr>
      <p:sp>
        <p:nvSpPr>
          <p:cNvPr id="2387" name="Google Shape;2387;p75"/>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388" name="Google Shape;2388;p75"/>
          <p:cNvGrpSpPr/>
          <p:nvPr/>
        </p:nvGrpSpPr>
        <p:grpSpPr>
          <a:xfrm>
            <a:off x="7588500" y="4309875"/>
            <a:ext cx="1818629" cy="1818629"/>
            <a:chOff x="-637600" y="4204225"/>
            <a:chExt cx="1818629" cy="1818629"/>
          </a:xfrm>
        </p:grpSpPr>
        <p:sp>
          <p:nvSpPr>
            <p:cNvPr id="2389" name="Google Shape;2389;p75"/>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75"/>
          <p:cNvGrpSpPr/>
          <p:nvPr/>
        </p:nvGrpSpPr>
        <p:grpSpPr>
          <a:xfrm>
            <a:off x="1450984" y="4608566"/>
            <a:ext cx="704185" cy="184398"/>
            <a:chOff x="1365250" y="1915800"/>
            <a:chExt cx="232750" cy="60950"/>
          </a:xfrm>
        </p:grpSpPr>
        <p:sp>
          <p:nvSpPr>
            <p:cNvPr id="2392" name="Google Shape;2392;p75"/>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75"/>
          <p:cNvGrpSpPr/>
          <p:nvPr/>
        </p:nvGrpSpPr>
        <p:grpSpPr>
          <a:xfrm>
            <a:off x="1392200" y="173400"/>
            <a:ext cx="398301" cy="234701"/>
            <a:chOff x="218925" y="1040850"/>
            <a:chExt cx="398301" cy="234701"/>
          </a:xfrm>
        </p:grpSpPr>
        <p:sp>
          <p:nvSpPr>
            <p:cNvPr id="2399" name="Google Shape;2399;p75"/>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75"/>
          <p:cNvSpPr/>
          <p:nvPr/>
        </p:nvSpPr>
        <p:spPr>
          <a:xfrm>
            <a:off x="39525" y="44456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402" name="Google Shape;2402;p75"/>
          <p:cNvGrpSpPr/>
          <p:nvPr/>
        </p:nvGrpSpPr>
        <p:grpSpPr>
          <a:xfrm>
            <a:off x="8504125" y="590175"/>
            <a:ext cx="1053175" cy="1009100"/>
            <a:chOff x="773650" y="3990800"/>
            <a:chExt cx="1053175" cy="1009100"/>
          </a:xfrm>
        </p:grpSpPr>
        <p:sp>
          <p:nvSpPr>
            <p:cNvPr id="2403" name="Google Shape;2403;p75"/>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406"/>
        <p:cNvGrpSpPr/>
        <p:nvPr/>
      </p:nvGrpSpPr>
      <p:grpSpPr>
        <a:xfrm>
          <a:off x="0" y="0"/>
          <a:ext cx="0" cy="0"/>
          <a:chOff x="0" y="0"/>
          <a:chExt cx="0" cy="0"/>
        </a:xfrm>
      </p:grpSpPr>
      <p:sp>
        <p:nvSpPr>
          <p:cNvPr id="2407" name="Google Shape;2407;p76"/>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408" name="Google Shape;2408;p76"/>
          <p:cNvGrpSpPr/>
          <p:nvPr/>
        </p:nvGrpSpPr>
        <p:grpSpPr>
          <a:xfrm>
            <a:off x="7003463" y="-1056875"/>
            <a:ext cx="1818629" cy="1818629"/>
            <a:chOff x="-637600" y="4204225"/>
            <a:chExt cx="1818629" cy="1818629"/>
          </a:xfrm>
        </p:grpSpPr>
        <p:sp>
          <p:nvSpPr>
            <p:cNvPr id="2409" name="Google Shape;2409;p76"/>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6"/>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76"/>
          <p:cNvGrpSpPr/>
          <p:nvPr/>
        </p:nvGrpSpPr>
        <p:grpSpPr>
          <a:xfrm>
            <a:off x="148825" y="273025"/>
            <a:ext cx="796100" cy="633050"/>
            <a:chOff x="5898025" y="1440475"/>
            <a:chExt cx="796100" cy="633050"/>
          </a:xfrm>
        </p:grpSpPr>
        <p:sp>
          <p:nvSpPr>
            <p:cNvPr id="2412" name="Google Shape;2412;p76"/>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6"/>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6"/>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6"/>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6"/>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6"/>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6"/>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76"/>
          <p:cNvGrpSpPr/>
          <p:nvPr/>
        </p:nvGrpSpPr>
        <p:grpSpPr>
          <a:xfrm>
            <a:off x="1292100" y="184525"/>
            <a:ext cx="398301" cy="234701"/>
            <a:chOff x="218925" y="1040850"/>
            <a:chExt cx="398301" cy="234701"/>
          </a:xfrm>
        </p:grpSpPr>
        <p:sp>
          <p:nvSpPr>
            <p:cNvPr id="2420" name="Google Shape;2420;p76"/>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6"/>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2" name="Google Shape;2422;p76"/>
          <p:cNvSpPr/>
          <p:nvPr/>
        </p:nvSpPr>
        <p:spPr>
          <a:xfrm>
            <a:off x="290875" y="480420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3" name="Google Shape;2423;p76"/>
          <p:cNvGrpSpPr/>
          <p:nvPr/>
        </p:nvGrpSpPr>
        <p:grpSpPr>
          <a:xfrm>
            <a:off x="8158159" y="4804191"/>
            <a:ext cx="704185" cy="184398"/>
            <a:chOff x="1365250" y="1915800"/>
            <a:chExt cx="232750" cy="60950"/>
          </a:xfrm>
        </p:grpSpPr>
        <p:sp>
          <p:nvSpPr>
            <p:cNvPr id="2424" name="Google Shape;2424;p76"/>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6"/>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6"/>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6"/>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6"/>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6"/>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0" name="Google Shape;2430;p76"/>
          <p:cNvSpPr/>
          <p:nvPr/>
        </p:nvSpPr>
        <p:spPr>
          <a:xfrm>
            <a:off x="-611050" y="41342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2 1">
  <p:cSld name="TITLE_ONLY_2_1">
    <p:spTree>
      <p:nvGrpSpPr>
        <p:cNvPr id="1" name="Shape 2431"/>
        <p:cNvGrpSpPr/>
        <p:nvPr/>
      </p:nvGrpSpPr>
      <p:grpSpPr>
        <a:xfrm>
          <a:off x="0" y="0"/>
          <a:ext cx="0" cy="0"/>
          <a:chOff x="0" y="0"/>
          <a:chExt cx="0" cy="0"/>
        </a:xfrm>
      </p:grpSpPr>
      <p:grpSp>
        <p:nvGrpSpPr>
          <p:cNvPr id="2432" name="Google Shape;2432;p77"/>
          <p:cNvGrpSpPr/>
          <p:nvPr/>
        </p:nvGrpSpPr>
        <p:grpSpPr>
          <a:xfrm>
            <a:off x="7003463" y="-1056875"/>
            <a:ext cx="1818629" cy="1818629"/>
            <a:chOff x="-637600" y="4204225"/>
            <a:chExt cx="1818629" cy="1818629"/>
          </a:xfrm>
        </p:grpSpPr>
        <p:sp>
          <p:nvSpPr>
            <p:cNvPr id="2433" name="Google Shape;2433;p77"/>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77"/>
          <p:cNvGrpSpPr/>
          <p:nvPr/>
        </p:nvGrpSpPr>
        <p:grpSpPr>
          <a:xfrm>
            <a:off x="148825" y="273025"/>
            <a:ext cx="796100" cy="633050"/>
            <a:chOff x="5898025" y="1440475"/>
            <a:chExt cx="796100" cy="633050"/>
          </a:xfrm>
        </p:grpSpPr>
        <p:sp>
          <p:nvSpPr>
            <p:cNvPr id="2436" name="Google Shape;2436;p77"/>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77"/>
          <p:cNvGrpSpPr/>
          <p:nvPr/>
        </p:nvGrpSpPr>
        <p:grpSpPr>
          <a:xfrm>
            <a:off x="1292100" y="184525"/>
            <a:ext cx="398301" cy="234701"/>
            <a:chOff x="218925" y="1040850"/>
            <a:chExt cx="398301" cy="234701"/>
          </a:xfrm>
        </p:grpSpPr>
        <p:sp>
          <p:nvSpPr>
            <p:cNvPr id="2444" name="Google Shape;2444;p77"/>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77"/>
          <p:cNvGrpSpPr/>
          <p:nvPr/>
        </p:nvGrpSpPr>
        <p:grpSpPr>
          <a:xfrm>
            <a:off x="8248259" y="447291"/>
            <a:ext cx="704185" cy="184398"/>
            <a:chOff x="1365250" y="1915800"/>
            <a:chExt cx="232750" cy="60950"/>
          </a:xfrm>
        </p:grpSpPr>
        <p:sp>
          <p:nvSpPr>
            <p:cNvPr id="2447" name="Google Shape;2447;p77"/>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wo columns 2">
  <p:cSld name="TITLE_ONLY_3">
    <p:spTree>
      <p:nvGrpSpPr>
        <p:cNvPr id="1" name="Shape 2453"/>
        <p:cNvGrpSpPr/>
        <p:nvPr/>
      </p:nvGrpSpPr>
      <p:grpSpPr>
        <a:xfrm>
          <a:off x="0" y="0"/>
          <a:ext cx="0" cy="0"/>
          <a:chOff x="0" y="0"/>
          <a:chExt cx="0" cy="0"/>
        </a:xfrm>
      </p:grpSpPr>
      <p:sp>
        <p:nvSpPr>
          <p:cNvPr id="2454" name="Google Shape;2454;p78"/>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55" name="Google Shape;2455;p78"/>
          <p:cNvSpPr txBox="1">
            <a:spLocks noGrp="1"/>
          </p:cNvSpPr>
          <p:nvPr>
            <p:ph type="subTitle" idx="1"/>
          </p:nvPr>
        </p:nvSpPr>
        <p:spPr>
          <a:xfrm>
            <a:off x="3458525" y="2971679"/>
            <a:ext cx="2538300" cy="4512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None/>
              <a:defRPr sz="2000" b="1">
                <a:latin typeface="Hanken Grotesk"/>
                <a:ea typeface="Hanken Grotesk"/>
                <a:cs typeface="Hanken Grotesk"/>
                <a:sym typeface="Hanken Grotesk"/>
              </a:defRPr>
            </a:lvl1pPr>
            <a:lvl2pPr lvl="1" algn="r">
              <a:lnSpc>
                <a:spcPct val="115000"/>
              </a:lnSpc>
              <a:spcBef>
                <a:spcPts val="0"/>
              </a:spcBef>
              <a:spcAft>
                <a:spcPts val="0"/>
              </a:spcAft>
              <a:buNone/>
              <a:defRPr sz="2000" b="1">
                <a:latin typeface="Hanken Grotesk"/>
                <a:ea typeface="Hanken Grotesk"/>
                <a:cs typeface="Hanken Grotesk"/>
                <a:sym typeface="Hanken Grotesk"/>
              </a:defRPr>
            </a:lvl2pPr>
            <a:lvl3pPr lvl="2" algn="r">
              <a:lnSpc>
                <a:spcPct val="115000"/>
              </a:lnSpc>
              <a:spcBef>
                <a:spcPts val="0"/>
              </a:spcBef>
              <a:spcAft>
                <a:spcPts val="0"/>
              </a:spcAft>
              <a:buNone/>
              <a:defRPr sz="2000" b="1">
                <a:latin typeface="Hanken Grotesk"/>
                <a:ea typeface="Hanken Grotesk"/>
                <a:cs typeface="Hanken Grotesk"/>
                <a:sym typeface="Hanken Grotesk"/>
              </a:defRPr>
            </a:lvl3pPr>
            <a:lvl4pPr lvl="3" algn="r">
              <a:lnSpc>
                <a:spcPct val="115000"/>
              </a:lnSpc>
              <a:spcBef>
                <a:spcPts val="0"/>
              </a:spcBef>
              <a:spcAft>
                <a:spcPts val="0"/>
              </a:spcAft>
              <a:buNone/>
              <a:defRPr sz="2000" b="1">
                <a:latin typeface="Hanken Grotesk"/>
                <a:ea typeface="Hanken Grotesk"/>
                <a:cs typeface="Hanken Grotesk"/>
                <a:sym typeface="Hanken Grotesk"/>
              </a:defRPr>
            </a:lvl4pPr>
            <a:lvl5pPr lvl="4" algn="r">
              <a:lnSpc>
                <a:spcPct val="115000"/>
              </a:lnSpc>
              <a:spcBef>
                <a:spcPts val="0"/>
              </a:spcBef>
              <a:spcAft>
                <a:spcPts val="0"/>
              </a:spcAft>
              <a:buNone/>
              <a:defRPr sz="2000" b="1">
                <a:latin typeface="Hanken Grotesk"/>
                <a:ea typeface="Hanken Grotesk"/>
                <a:cs typeface="Hanken Grotesk"/>
                <a:sym typeface="Hanken Grotesk"/>
              </a:defRPr>
            </a:lvl5pPr>
            <a:lvl6pPr lvl="5" algn="r">
              <a:lnSpc>
                <a:spcPct val="115000"/>
              </a:lnSpc>
              <a:spcBef>
                <a:spcPts val="0"/>
              </a:spcBef>
              <a:spcAft>
                <a:spcPts val="0"/>
              </a:spcAft>
              <a:buNone/>
              <a:defRPr sz="2000" b="1">
                <a:latin typeface="Hanken Grotesk"/>
                <a:ea typeface="Hanken Grotesk"/>
                <a:cs typeface="Hanken Grotesk"/>
                <a:sym typeface="Hanken Grotesk"/>
              </a:defRPr>
            </a:lvl6pPr>
            <a:lvl7pPr lvl="6" algn="r">
              <a:lnSpc>
                <a:spcPct val="115000"/>
              </a:lnSpc>
              <a:spcBef>
                <a:spcPts val="0"/>
              </a:spcBef>
              <a:spcAft>
                <a:spcPts val="0"/>
              </a:spcAft>
              <a:buNone/>
              <a:defRPr sz="2000" b="1">
                <a:latin typeface="Hanken Grotesk"/>
                <a:ea typeface="Hanken Grotesk"/>
                <a:cs typeface="Hanken Grotesk"/>
                <a:sym typeface="Hanken Grotesk"/>
              </a:defRPr>
            </a:lvl7pPr>
            <a:lvl8pPr lvl="7" algn="r">
              <a:lnSpc>
                <a:spcPct val="115000"/>
              </a:lnSpc>
              <a:spcBef>
                <a:spcPts val="0"/>
              </a:spcBef>
              <a:spcAft>
                <a:spcPts val="0"/>
              </a:spcAft>
              <a:buNone/>
              <a:defRPr sz="2000" b="1">
                <a:latin typeface="Hanken Grotesk"/>
                <a:ea typeface="Hanken Grotesk"/>
                <a:cs typeface="Hanken Grotesk"/>
                <a:sym typeface="Hanken Grotesk"/>
              </a:defRPr>
            </a:lvl8pPr>
            <a:lvl9pPr lvl="8" algn="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456" name="Google Shape;2456;p78"/>
          <p:cNvSpPr txBox="1">
            <a:spLocks noGrp="1"/>
          </p:cNvSpPr>
          <p:nvPr>
            <p:ph type="subTitle" idx="2"/>
          </p:nvPr>
        </p:nvSpPr>
        <p:spPr>
          <a:xfrm>
            <a:off x="3458525" y="3357263"/>
            <a:ext cx="2538300" cy="527400"/>
          </a:xfrm>
          <a:prstGeom prst="rect">
            <a:avLst/>
          </a:prstGeom>
        </p:spPr>
        <p:txBody>
          <a:bodyPr spcFirstLastPara="1" wrap="square" lIns="91425" tIns="91425" rIns="91425" bIns="91425" anchor="t" anchorCtr="0">
            <a:noAutofit/>
          </a:bodyPr>
          <a:lstStyle>
            <a:lvl1pPr lvl="0" algn="r">
              <a:lnSpc>
                <a:spcPct val="115000"/>
              </a:lnSpc>
              <a:spcBef>
                <a:spcPts val="0"/>
              </a:spcBef>
              <a:spcAft>
                <a:spcPts val="0"/>
              </a:spcAft>
              <a:buNone/>
              <a:defRPr sz="1400"/>
            </a:lvl1pPr>
            <a:lvl2pPr lvl="1" algn="r">
              <a:lnSpc>
                <a:spcPct val="115000"/>
              </a:lnSpc>
              <a:spcBef>
                <a:spcPts val="0"/>
              </a:spcBef>
              <a:spcAft>
                <a:spcPts val="0"/>
              </a:spcAft>
              <a:buNone/>
              <a:defRPr sz="1400"/>
            </a:lvl2pPr>
            <a:lvl3pPr lvl="2" algn="r">
              <a:lnSpc>
                <a:spcPct val="115000"/>
              </a:lnSpc>
              <a:spcBef>
                <a:spcPts val="0"/>
              </a:spcBef>
              <a:spcAft>
                <a:spcPts val="0"/>
              </a:spcAft>
              <a:buNone/>
              <a:defRPr sz="1400"/>
            </a:lvl3pPr>
            <a:lvl4pPr lvl="3" algn="r">
              <a:lnSpc>
                <a:spcPct val="115000"/>
              </a:lnSpc>
              <a:spcBef>
                <a:spcPts val="0"/>
              </a:spcBef>
              <a:spcAft>
                <a:spcPts val="0"/>
              </a:spcAft>
              <a:buNone/>
              <a:defRPr sz="1400"/>
            </a:lvl4pPr>
            <a:lvl5pPr lvl="4" algn="r">
              <a:lnSpc>
                <a:spcPct val="115000"/>
              </a:lnSpc>
              <a:spcBef>
                <a:spcPts val="0"/>
              </a:spcBef>
              <a:spcAft>
                <a:spcPts val="0"/>
              </a:spcAft>
              <a:buNone/>
              <a:defRPr sz="1400"/>
            </a:lvl5pPr>
            <a:lvl6pPr lvl="5" algn="r">
              <a:lnSpc>
                <a:spcPct val="115000"/>
              </a:lnSpc>
              <a:spcBef>
                <a:spcPts val="0"/>
              </a:spcBef>
              <a:spcAft>
                <a:spcPts val="0"/>
              </a:spcAft>
              <a:buNone/>
              <a:defRPr sz="1400"/>
            </a:lvl6pPr>
            <a:lvl7pPr lvl="6" algn="r">
              <a:lnSpc>
                <a:spcPct val="115000"/>
              </a:lnSpc>
              <a:spcBef>
                <a:spcPts val="0"/>
              </a:spcBef>
              <a:spcAft>
                <a:spcPts val="0"/>
              </a:spcAft>
              <a:buNone/>
              <a:defRPr sz="1400"/>
            </a:lvl7pPr>
            <a:lvl8pPr lvl="7" algn="r">
              <a:lnSpc>
                <a:spcPct val="115000"/>
              </a:lnSpc>
              <a:spcBef>
                <a:spcPts val="0"/>
              </a:spcBef>
              <a:spcAft>
                <a:spcPts val="0"/>
              </a:spcAft>
              <a:buNone/>
              <a:defRPr sz="1400"/>
            </a:lvl8pPr>
            <a:lvl9pPr lvl="8" algn="r">
              <a:lnSpc>
                <a:spcPct val="115000"/>
              </a:lnSpc>
              <a:spcBef>
                <a:spcPts val="0"/>
              </a:spcBef>
              <a:spcAft>
                <a:spcPts val="0"/>
              </a:spcAft>
              <a:buNone/>
              <a:defRPr sz="1400"/>
            </a:lvl9pPr>
          </a:lstStyle>
          <a:p>
            <a:endParaRPr/>
          </a:p>
        </p:txBody>
      </p:sp>
      <p:sp>
        <p:nvSpPr>
          <p:cNvPr id="2457" name="Google Shape;2457;p78"/>
          <p:cNvSpPr txBox="1">
            <a:spLocks noGrp="1"/>
          </p:cNvSpPr>
          <p:nvPr>
            <p:ph type="subTitle" idx="3"/>
          </p:nvPr>
        </p:nvSpPr>
        <p:spPr>
          <a:xfrm>
            <a:off x="3147125" y="1562450"/>
            <a:ext cx="2538300" cy="4512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458" name="Google Shape;2458;p78"/>
          <p:cNvSpPr txBox="1">
            <a:spLocks noGrp="1"/>
          </p:cNvSpPr>
          <p:nvPr>
            <p:ph type="subTitle" idx="4"/>
          </p:nvPr>
        </p:nvSpPr>
        <p:spPr>
          <a:xfrm>
            <a:off x="3147125" y="1948075"/>
            <a:ext cx="25383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459" name="Google Shape;2459;p78"/>
          <p:cNvSpPr>
            <a:spLocks noGrp="1"/>
          </p:cNvSpPr>
          <p:nvPr>
            <p:ph type="pic" idx="5"/>
          </p:nvPr>
        </p:nvSpPr>
        <p:spPr>
          <a:xfrm>
            <a:off x="1017625" y="1428650"/>
            <a:ext cx="1963800" cy="2688900"/>
          </a:xfrm>
          <a:prstGeom prst="rect">
            <a:avLst/>
          </a:prstGeom>
          <a:noFill/>
          <a:ln>
            <a:noFill/>
          </a:ln>
        </p:spPr>
      </p:sp>
      <p:sp>
        <p:nvSpPr>
          <p:cNvPr id="2460" name="Google Shape;2460;p78"/>
          <p:cNvSpPr>
            <a:spLocks noGrp="1"/>
          </p:cNvSpPr>
          <p:nvPr>
            <p:ph type="pic" idx="6"/>
          </p:nvPr>
        </p:nvSpPr>
        <p:spPr>
          <a:xfrm>
            <a:off x="6162525" y="1428650"/>
            <a:ext cx="1963800" cy="2688900"/>
          </a:xfrm>
          <a:prstGeom prst="rect">
            <a:avLst/>
          </a:prstGeom>
          <a:noFill/>
          <a:ln>
            <a:noFill/>
          </a:ln>
        </p:spPr>
      </p:sp>
      <p:sp>
        <p:nvSpPr>
          <p:cNvPr id="2461" name="Google Shape;2461;p78"/>
          <p:cNvSpPr/>
          <p:nvPr/>
        </p:nvSpPr>
        <p:spPr>
          <a:xfrm>
            <a:off x="8654750" y="60025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462" name="Google Shape;2462;p78"/>
          <p:cNvGrpSpPr/>
          <p:nvPr/>
        </p:nvGrpSpPr>
        <p:grpSpPr>
          <a:xfrm>
            <a:off x="1199384" y="384866"/>
            <a:ext cx="704185" cy="184398"/>
            <a:chOff x="1365250" y="1915800"/>
            <a:chExt cx="232750" cy="60950"/>
          </a:xfrm>
        </p:grpSpPr>
        <p:sp>
          <p:nvSpPr>
            <p:cNvPr id="2463" name="Google Shape;2463;p78"/>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8"/>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8"/>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9" name="Google Shape;2469;p78"/>
          <p:cNvGrpSpPr/>
          <p:nvPr/>
        </p:nvGrpSpPr>
        <p:grpSpPr>
          <a:xfrm>
            <a:off x="8193234" y="229591"/>
            <a:ext cx="704185" cy="184398"/>
            <a:chOff x="1365250" y="1915800"/>
            <a:chExt cx="232750" cy="60950"/>
          </a:xfrm>
        </p:grpSpPr>
        <p:sp>
          <p:nvSpPr>
            <p:cNvPr id="2470" name="Google Shape;2470;p78"/>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8"/>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78"/>
          <p:cNvGrpSpPr/>
          <p:nvPr/>
        </p:nvGrpSpPr>
        <p:grpSpPr>
          <a:xfrm>
            <a:off x="67000" y="-271725"/>
            <a:ext cx="1053175" cy="1009100"/>
            <a:chOff x="773650" y="3990800"/>
            <a:chExt cx="1053175" cy="1009100"/>
          </a:xfrm>
        </p:grpSpPr>
        <p:sp>
          <p:nvSpPr>
            <p:cNvPr id="2477" name="Google Shape;2477;p78"/>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8"/>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0" name="Google Shape;2480;p78"/>
          <p:cNvSpPr/>
          <p:nvPr/>
        </p:nvSpPr>
        <p:spPr>
          <a:xfrm>
            <a:off x="8685238" y="442417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1" name="Google Shape;2481;p78"/>
          <p:cNvGrpSpPr/>
          <p:nvPr/>
        </p:nvGrpSpPr>
        <p:grpSpPr>
          <a:xfrm>
            <a:off x="8193213" y="4754963"/>
            <a:ext cx="398301" cy="234701"/>
            <a:chOff x="218925" y="1040850"/>
            <a:chExt cx="398301" cy="234701"/>
          </a:xfrm>
        </p:grpSpPr>
        <p:sp>
          <p:nvSpPr>
            <p:cNvPr id="2482" name="Google Shape;2482;p78"/>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78"/>
          <p:cNvGrpSpPr/>
          <p:nvPr/>
        </p:nvGrpSpPr>
        <p:grpSpPr>
          <a:xfrm rot="10800000">
            <a:off x="3096450" y="4350500"/>
            <a:ext cx="2349881" cy="2062278"/>
            <a:chOff x="6057275" y="-929775"/>
            <a:chExt cx="2349881" cy="2062278"/>
          </a:xfrm>
        </p:grpSpPr>
        <p:sp>
          <p:nvSpPr>
            <p:cNvPr id="2485" name="Google Shape;2485;p78"/>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8" name="Google Shape;2488;p78"/>
          <p:cNvSpPr/>
          <p:nvPr/>
        </p:nvSpPr>
        <p:spPr>
          <a:xfrm>
            <a:off x="266563" y="483940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489"/>
        <p:cNvGrpSpPr/>
        <p:nvPr/>
      </p:nvGrpSpPr>
      <p:grpSpPr>
        <a:xfrm>
          <a:off x="0" y="0"/>
          <a:ext cx="0" cy="0"/>
          <a:chOff x="0" y="0"/>
          <a:chExt cx="0" cy="0"/>
        </a:xfrm>
      </p:grpSpPr>
      <p:sp>
        <p:nvSpPr>
          <p:cNvPr id="2490" name="Google Shape;2490;p79"/>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491" name="Google Shape;2491;p79"/>
          <p:cNvGrpSpPr/>
          <p:nvPr/>
        </p:nvGrpSpPr>
        <p:grpSpPr>
          <a:xfrm rot="9218208" flipH="1">
            <a:off x="7484725" y="4654899"/>
            <a:ext cx="1735235" cy="1320384"/>
            <a:chOff x="5794800" y="2218800"/>
            <a:chExt cx="1148700" cy="874075"/>
          </a:xfrm>
        </p:grpSpPr>
        <p:sp>
          <p:nvSpPr>
            <p:cNvPr id="2492" name="Google Shape;2492;p79"/>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4" name="Google Shape;2514;p79"/>
          <p:cNvSpPr/>
          <p:nvPr/>
        </p:nvSpPr>
        <p:spPr>
          <a:xfrm>
            <a:off x="6964350" y="-5750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515" name="Google Shape;2515;p79"/>
          <p:cNvGrpSpPr/>
          <p:nvPr/>
        </p:nvGrpSpPr>
        <p:grpSpPr>
          <a:xfrm>
            <a:off x="1795934" y="4770891"/>
            <a:ext cx="704185" cy="184398"/>
            <a:chOff x="1365250" y="1915800"/>
            <a:chExt cx="232750" cy="60950"/>
          </a:xfrm>
        </p:grpSpPr>
        <p:sp>
          <p:nvSpPr>
            <p:cNvPr id="2516" name="Google Shape;2516;p79"/>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79"/>
          <p:cNvGrpSpPr/>
          <p:nvPr/>
        </p:nvGrpSpPr>
        <p:grpSpPr>
          <a:xfrm>
            <a:off x="8054338" y="34950"/>
            <a:ext cx="1053175" cy="1009100"/>
            <a:chOff x="773650" y="3990800"/>
            <a:chExt cx="1053175" cy="1009100"/>
          </a:xfrm>
        </p:grpSpPr>
        <p:sp>
          <p:nvSpPr>
            <p:cNvPr id="2523" name="Google Shape;2523;p79"/>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6" name="Google Shape;2526;p79"/>
          <p:cNvGrpSpPr/>
          <p:nvPr/>
        </p:nvGrpSpPr>
        <p:grpSpPr>
          <a:xfrm>
            <a:off x="162501" y="138096"/>
            <a:ext cx="398301" cy="184405"/>
            <a:chOff x="218925" y="1040850"/>
            <a:chExt cx="398301" cy="234701"/>
          </a:xfrm>
        </p:grpSpPr>
        <p:sp>
          <p:nvSpPr>
            <p:cNvPr id="2527" name="Google Shape;2527;p79"/>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9" name="Google Shape;2529;p79"/>
          <p:cNvSpPr/>
          <p:nvPr/>
        </p:nvSpPr>
        <p:spPr>
          <a:xfrm>
            <a:off x="760875" y="16502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0" name="Google Shape;2530;p79"/>
          <p:cNvGrpSpPr/>
          <p:nvPr/>
        </p:nvGrpSpPr>
        <p:grpSpPr>
          <a:xfrm>
            <a:off x="-117800" y="4295575"/>
            <a:ext cx="1818629" cy="1818629"/>
            <a:chOff x="-637600" y="4204225"/>
            <a:chExt cx="1818629" cy="1818629"/>
          </a:xfrm>
        </p:grpSpPr>
        <p:sp>
          <p:nvSpPr>
            <p:cNvPr id="2531" name="Google Shape;2531;p79"/>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4 1">
  <p:cSld name="TITLE_ONLY_4_1">
    <p:spTree>
      <p:nvGrpSpPr>
        <p:cNvPr id="1" name="Shape 2533"/>
        <p:cNvGrpSpPr/>
        <p:nvPr/>
      </p:nvGrpSpPr>
      <p:grpSpPr>
        <a:xfrm>
          <a:off x="0" y="0"/>
          <a:ext cx="0" cy="0"/>
          <a:chOff x="0" y="0"/>
          <a:chExt cx="0" cy="0"/>
        </a:xfrm>
      </p:grpSpPr>
      <p:sp>
        <p:nvSpPr>
          <p:cNvPr id="2534" name="Google Shape;2534;p80"/>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35" name="Google Shape;2535;p80"/>
          <p:cNvSpPr/>
          <p:nvPr/>
        </p:nvSpPr>
        <p:spPr>
          <a:xfrm>
            <a:off x="6964350" y="-5750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536" name="Google Shape;2536;p80"/>
          <p:cNvGrpSpPr/>
          <p:nvPr/>
        </p:nvGrpSpPr>
        <p:grpSpPr>
          <a:xfrm>
            <a:off x="8054338" y="34950"/>
            <a:ext cx="1053175" cy="1009100"/>
            <a:chOff x="773650" y="3990800"/>
            <a:chExt cx="1053175" cy="1009100"/>
          </a:xfrm>
        </p:grpSpPr>
        <p:sp>
          <p:nvSpPr>
            <p:cNvPr id="2537" name="Google Shape;2537;p80"/>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0"/>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0"/>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80"/>
          <p:cNvGrpSpPr/>
          <p:nvPr/>
        </p:nvGrpSpPr>
        <p:grpSpPr>
          <a:xfrm>
            <a:off x="162501" y="138096"/>
            <a:ext cx="398301" cy="184405"/>
            <a:chOff x="218925" y="1040850"/>
            <a:chExt cx="398301" cy="234701"/>
          </a:xfrm>
        </p:grpSpPr>
        <p:sp>
          <p:nvSpPr>
            <p:cNvPr id="2541" name="Google Shape;2541;p80"/>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0"/>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3" name="Google Shape;2543;p80"/>
          <p:cNvSpPr/>
          <p:nvPr/>
        </p:nvSpPr>
        <p:spPr>
          <a:xfrm>
            <a:off x="760875" y="16502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544"/>
        <p:cNvGrpSpPr/>
        <p:nvPr/>
      </p:nvGrpSpPr>
      <p:grpSpPr>
        <a:xfrm>
          <a:off x="0" y="0"/>
          <a:ext cx="0" cy="0"/>
          <a:chOff x="0" y="0"/>
          <a:chExt cx="0" cy="0"/>
        </a:xfrm>
      </p:grpSpPr>
      <p:sp>
        <p:nvSpPr>
          <p:cNvPr id="2545" name="Google Shape;2545;p81"/>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546" name="Google Shape;2546;p81"/>
          <p:cNvGrpSpPr/>
          <p:nvPr/>
        </p:nvGrpSpPr>
        <p:grpSpPr>
          <a:xfrm rot="10800000">
            <a:off x="7119325" y="-1150775"/>
            <a:ext cx="2349881" cy="2062278"/>
            <a:chOff x="6057275" y="-929775"/>
            <a:chExt cx="2349881" cy="2062278"/>
          </a:xfrm>
        </p:grpSpPr>
        <p:sp>
          <p:nvSpPr>
            <p:cNvPr id="2547" name="Google Shape;2547;p81"/>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2550;p81"/>
          <p:cNvGrpSpPr/>
          <p:nvPr/>
        </p:nvGrpSpPr>
        <p:grpSpPr>
          <a:xfrm>
            <a:off x="7010550" y="304800"/>
            <a:ext cx="398301" cy="234701"/>
            <a:chOff x="218925" y="1040850"/>
            <a:chExt cx="398301" cy="234701"/>
          </a:xfrm>
        </p:grpSpPr>
        <p:sp>
          <p:nvSpPr>
            <p:cNvPr id="2551" name="Google Shape;2551;p81"/>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1"/>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3" name="Google Shape;2553;p81"/>
          <p:cNvSpPr/>
          <p:nvPr/>
        </p:nvSpPr>
        <p:spPr>
          <a:xfrm>
            <a:off x="2475" y="-448287"/>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554" name="Google Shape;2554;p81"/>
          <p:cNvGrpSpPr/>
          <p:nvPr/>
        </p:nvGrpSpPr>
        <p:grpSpPr>
          <a:xfrm>
            <a:off x="719784" y="265354"/>
            <a:ext cx="704185" cy="184398"/>
            <a:chOff x="1365250" y="1915800"/>
            <a:chExt cx="232750" cy="60950"/>
          </a:xfrm>
        </p:grpSpPr>
        <p:sp>
          <p:nvSpPr>
            <p:cNvPr id="2555" name="Google Shape;2555;p81"/>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1"/>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1"/>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81"/>
          <p:cNvGrpSpPr/>
          <p:nvPr/>
        </p:nvGrpSpPr>
        <p:grpSpPr>
          <a:xfrm rot="10800000">
            <a:off x="-859887" y="4450575"/>
            <a:ext cx="2349881" cy="2062278"/>
            <a:chOff x="6057275" y="-929775"/>
            <a:chExt cx="2349881" cy="2062278"/>
          </a:xfrm>
        </p:grpSpPr>
        <p:sp>
          <p:nvSpPr>
            <p:cNvPr id="2562" name="Google Shape;2562;p81"/>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1"/>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1"/>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6">
  <p:cSld name="TITLE_ONLY_7">
    <p:spTree>
      <p:nvGrpSpPr>
        <p:cNvPr id="1" name="Shape 2565"/>
        <p:cNvGrpSpPr/>
        <p:nvPr/>
      </p:nvGrpSpPr>
      <p:grpSpPr>
        <a:xfrm>
          <a:off x="0" y="0"/>
          <a:ext cx="0" cy="0"/>
          <a:chOff x="0" y="0"/>
          <a:chExt cx="0" cy="0"/>
        </a:xfrm>
      </p:grpSpPr>
      <p:sp>
        <p:nvSpPr>
          <p:cNvPr id="2566" name="Google Shape;2566;p82"/>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567" name="Google Shape;2567;p82"/>
          <p:cNvGrpSpPr/>
          <p:nvPr/>
        </p:nvGrpSpPr>
        <p:grpSpPr>
          <a:xfrm>
            <a:off x="-53025" y="-995475"/>
            <a:ext cx="1818629" cy="1818629"/>
            <a:chOff x="-637600" y="4204225"/>
            <a:chExt cx="1818629" cy="1818629"/>
          </a:xfrm>
        </p:grpSpPr>
        <p:sp>
          <p:nvSpPr>
            <p:cNvPr id="2568" name="Google Shape;2568;p82"/>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2"/>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0" name="Google Shape;2570;p82"/>
          <p:cNvSpPr/>
          <p:nvPr/>
        </p:nvSpPr>
        <p:spPr>
          <a:xfrm>
            <a:off x="1494875" y="1761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2"/>
          <p:cNvSpPr/>
          <p:nvPr/>
        </p:nvSpPr>
        <p:spPr>
          <a:xfrm>
            <a:off x="6630725" y="46920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572" name="Google Shape;2572;p82"/>
          <p:cNvGrpSpPr/>
          <p:nvPr/>
        </p:nvGrpSpPr>
        <p:grpSpPr>
          <a:xfrm>
            <a:off x="7904175" y="3994050"/>
            <a:ext cx="1053175" cy="1009100"/>
            <a:chOff x="773650" y="3990800"/>
            <a:chExt cx="1053175" cy="1009100"/>
          </a:xfrm>
        </p:grpSpPr>
        <p:sp>
          <p:nvSpPr>
            <p:cNvPr id="2573" name="Google Shape;2573;p82"/>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2"/>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2"/>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82"/>
          <p:cNvGrpSpPr/>
          <p:nvPr/>
        </p:nvGrpSpPr>
        <p:grpSpPr>
          <a:xfrm>
            <a:off x="8161250" y="122600"/>
            <a:ext cx="796100" cy="633050"/>
            <a:chOff x="5898025" y="1440475"/>
            <a:chExt cx="796100" cy="633050"/>
          </a:xfrm>
        </p:grpSpPr>
        <p:sp>
          <p:nvSpPr>
            <p:cNvPr id="2577" name="Google Shape;2577;p82"/>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2"/>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2"/>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2"/>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2"/>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2"/>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2"/>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4" name="Google Shape;2584;p82"/>
          <p:cNvSpPr/>
          <p:nvPr/>
        </p:nvSpPr>
        <p:spPr>
          <a:xfrm>
            <a:off x="288575" y="47241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6 1">
  <p:cSld name="TITLE_ONLY_7_1">
    <p:spTree>
      <p:nvGrpSpPr>
        <p:cNvPr id="1" name="Shape 2585"/>
        <p:cNvGrpSpPr/>
        <p:nvPr/>
      </p:nvGrpSpPr>
      <p:grpSpPr>
        <a:xfrm>
          <a:off x="0" y="0"/>
          <a:ext cx="0" cy="0"/>
          <a:chOff x="0" y="0"/>
          <a:chExt cx="0" cy="0"/>
        </a:xfrm>
      </p:grpSpPr>
      <p:grpSp>
        <p:nvGrpSpPr>
          <p:cNvPr id="2586" name="Google Shape;2586;p83"/>
          <p:cNvGrpSpPr/>
          <p:nvPr/>
        </p:nvGrpSpPr>
        <p:grpSpPr>
          <a:xfrm>
            <a:off x="-53025" y="-995475"/>
            <a:ext cx="1818629" cy="1818629"/>
            <a:chOff x="-637600" y="4204225"/>
            <a:chExt cx="1818629" cy="1818629"/>
          </a:xfrm>
        </p:grpSpPr>
        <p:sp>
          <p:nvSpPr>
            <p:cNvPr id="2587" name="Google Shape;2587;p83"/>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3"/>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83"/>
          <p:cNvSpPr/>
          <p:nvPr/>
        </p:nvSpPr>
        <p:spPr>
          <a:xfrm>
            <a:off x="1494875" y="1761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0" name="Google Shape;2590;p83"/>
          <p:cNvGrpSpPr/>
          <p:nvPr/>
        </p:nvGrpSpPr>
        <p:grpSpPr>
          <a:xfrm>
            <a:off x="8161250" y="122600"/>
            <a:ext cx="796100" cy="633050"/>
            <a:chOff x="5898025" y="1440475"/>
            <a:chExt cx="796100" cy="633050"/>
          </a:xfrm>
        </p:grpSpPr>
        <p:sp>
          <p:nvSpPr>
            <p:cNvPr id="2591" name="Google Shape;2591;p83"/>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3"/>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3"/>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3"/>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3"/>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3"/>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3"/>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1">
  <p:cSld name="CUSTOM_10_1_1">
    <p:spTree>
      <p:nvGrpSpPr>
        <p:cNvPr id="1" name="Shape 2598"/>
        <p:cNvGrpSpPr/>
        <p:nvPr/>
      </p:nvGrpSpPr>
      <p:grpSpPr>
        <a:xfrm>
          <a:off x="0" y="0"/>
          <a:ext cx="0" cy="0"/>
          <a:chOff x="0" y="0"/>
          <a:chExt cx="0" cy="0"/>
        </a:xfrm>
      </p:grpSpPr>
      <p:sp>
        <p:nvSpPr>
          <p:cNvPr id="2599" name="Google Shape;2599;p84"/>
          <p:cNvSpPr txBox="1">
            <a:spLocks noGrp="1"/>
          </p:cNvSpPr>
          <p:nvPr>
            <p:ph type="body" idx="1"/>
          </p:nvPr>
        </p:nvSpPr>
        <p:spPr>
          <a:xfrm>
            <a:off x="720025" y="1254600"/>
            <a:ext cx="6968700" cy="11514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Char char="●"/>
              <a:defRPr sz="1400"/>
            </a:lvl1pPr>
            <a:lvl2pPr marL="914400" lvl="1" indent="-317500">
              <a:lnSpc>
                <a:spcPct val="100000"/>
              </a:lnSpc>
              <a:spcBef>
                <a:spcPts val="0"/>
              </a:spcBef>
              <a:spcAft>
                <a:spcPts val="0"/>
              </a:spcAft>
              <a:buSzPts val="1400"/>
              <a:buChar char="○"/>
              <a:defRPr/>
            </a:lvl2pPr>
            <a:lvl3pPr marL="1371600" lvl="2" indent="-317500">
              <a:lnSpc>
                <a:spcPct val="100000"/>
              </a:lnSpc>
              <a:spcBef>
                <a:spcPts val="0"/>
              </a:spcBef>
              <a:spcAft>
                <a:spcPts val="0"/>
              </a:spcAft>
              <a:buSzPts val="1400"/>
              <a:buChar char="■"/>
              <a:defRPr/>
            </a:lvl3pPr>
            <a:lvl4pPr marL="1828800" lvl="3" indent="-317500">
              <a:lnSpc>
                <a:spcPct val="100000"/>
              </a:lnSpc>
              <a:spcBef>
                <a:spcPts val="0"/>
              </a:spcBef>
              <a:spcAft>
                <a:spcPts val="0"/>
              </a:spcAft>
              <a:buSzPts val="1400"/>
              <a:buChar char="●"/>
              <a:defRPr/>
            </a:lvl4pPr>
            <a:lvl5pPr marL="2286000" lvl="4" indent="-317500">
              <a:lnSpc>
                <a:spcPct val="100000"/>
              </a:lnSpc>
              <a:spcBef>
                <a:spcPts val="0"/>
              </a:spcBef>
              <a:spcAft>
                <a:spcPts val="0"/>
              </a:spcAft>
              <a:buSzPts val="1400"/>
              <a:buChar char="○"/>
              <a:defRPr/>
            </a:lvl5pPr>
            <a:lvl6pPr marL="2743200" lvl="5" indent="-317500">
              <a:lnSpc>
                <a:spcPct val="100000"/>
              </a:lnSpc>
              <a:spcBef>
                <a:spcPts val="0"/>
              </a:spcBef>
              <a:spcAft>
                <a:spcPts val="0"/>
              </a:spcAft>
              <a:buSzPts val="1400"/>
              <a:buChar char="■"/>
              <a:defRPr/>
            </a:lvl6pPr>
            <a:lvl7pPr marL="3200400" lvl="6" indent="-317500">
              <a:lnSpc>
                <a:spcPct val="100000"/>
              </a:lnSpc>
              <a:spcBef>
                <a:spcPts val="0"/>
              </a:spcBef>
              <a:spcAft>
                <a:spcPts val="0"/>
              </a:spcAft>
              <a:buSzPts val="1400"/>
              <a:buChar char="●"/>
              <a:defRPr/>
            </a:lvl7pPr>
            <a:lvl8pPr marL="3657600" lvl="7" indent="-317500">
              <a:lnSpc>
                <a:spcPct val="100000"/>
              </a:lnSpc>
              <a:spcBef>
                <a:spcPts val="0"/>
              </a:spcBef>
              <a:spcAft>
                <a:spcPts val="0"/>
              </a:spcAft>
              <a:buSzPts val="1400"/>
              <a:buChar char="○"/>
              <a:defRPr/>
            </a:lvl8pPr>
            <a:lvl9pPr marL="4114800" lvl="8" indent="-317500">
              <a:lnSpc>
                <a:spcPct val="100000"/>
              </a:lnSpc>
              <a:spcBef>
                <a:spcPts val="0"/>
              </a:spcBef>
              <a:spcAft>
                <a:spcPts val="0"/>
              </a:spcAft>
              <a:buSzPts val="1400"/>
              <a:buChar char="■"/>
              <a:defRPr/>
            </a:lvl9pPr>
          </a:lstStyle>
          <a:p>
            <a:endParaRPr/>
          </a:p>
        </p:txBody>
      </p:sp>
      <p:sp>
        <p:nvSpPr>
          <p:cNvPr id="2600" name="Google Shape;2600;p84"/>
          <p:cNvSpPr txBox="1">
            <a:spLocks noGrp="1"/>
          </p:cNvSpPr>
          <p:nvPr>
            <p:ph type="title"/>
          </p:nvPr>
        </p:nvSpPr>
        <p:spPr>
          <a:xfrm>
            <a:off x="720025" y="551725"/>
            <a:ext cx="7717500" cy="572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601" name="Google Shape;2601;p84"/>
          <p:cNvGrpSpPr/>
          <p:nvPr/>
        </p:nvGrpSpPr>
        <p:grpSpPr>
          <a:xfrm>
            <a:off x="314925" y="4694725"/>
            <a:ext cx="398301" cy="234701"/>
            <a:chOff x="218925" y="1040850"/>
            <a:chExt cx="398301" cy="234701"/>
          </a:xfrm>
        </p:grpSpPr>
        <p:sp>
          <p:nvSpPr>
            <p:cNvPr id="2602" name="Google Shape;2602;p84"/>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4"/>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4" name="Google Shape;2604;p84"/>
          <p:cNvSpPr/>
          <p:nvPr/>
        </p:nvSpPr>
        <p:spPr>
          <a:xfrm>
            <a:off x="6836088" y="4694713"/>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605" name="Google Shape;2605;p84"/>
          <p:cNvGrpSpPr/>
          <p:nvPr/>
        </p:nvGrpSpPr>
        <p:grpSpPr>
          <a:xfrm>
            <a:off x="8054159" y="4828179"/>
            <a:ext cx="704185" cy="184398"/>
            <a:chOff x="1365250" y="1915800"/>
            <a:chExt cx="232750" cy="60950"/>
          </a:xfrm>
        </p:grpSpPr>
        <p:sp>
          <p:nvSpPr>
            <p:cNvPr id="2606" name="Google Shape;2606;p84"/>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4"/>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4"/>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4"/>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4"/>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4"/>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84"/>
          <p:cNvGrpSpPr/>
          <p:nvPr/>
        </p:nvGrpSpPr>
        <p:grpSpPr>
          <a:xfrm>
            <a:off x="-1240575" y="-228162"/>
            <a:ext cx="1818629" cy="1818629"/>
            <a:chOff x="-637600" y="4204225"/>
            <a:chExt cx="1818629" cy="1818629"/>
          </a:xfrm>
        </p:grpSpPr>
        <p:sp>
          <p:nvSpPr>
            <p:cNvPr id="2613" name="Google Shape;2613;p84"/>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4"/>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5" name="Google Shape;2615;p84"/>
          <p:cNvSpPr/>
          <p:nvPr/>
        </p:nvSpPr>
        <p:spPr>
          <a:xfrm>
            <a:off x="6887250" y="162300"/>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6" name="Google Shape;2616;p84"/>
          <p:cNvGrpSpPr/>
          <p:nvPr/>
        </p:nvGrpSpPr>
        <p:grpSpPr>
          <a:xfrm>
            <a:off x="8430788" y="323863"/>
            <a:ext cx="1304568" cy="1249972"/>
            <a:chOff x="773650" y="3990800"/>
            <a:chExt cx="1053175" cy="1009100"/>
          </a:xfrm>
        </p:grpSpPr>
        <p:sp>
          <p:nvSpPr>
            <p:cNvPr id="2617" name="Google Shape;2617;p84"/>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4"/>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4"/>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1 1">
  <p:cSld name="CUSTOM_10_1_1_1">
    <p:spTree>
      <p:nvGrpSpPr>
        <p:cNvPr id="1" name="Shape 2620"/>
        <p:cNvGrpSpPr/>
        <p:nvPr/>
      </p:nvGrpSpPr>
      <p:grpSpPr>
        <a:xfrm>
          <a:off x="0" y="0"/>
          <a:ext cx="0" cy="0"/>
          <a:chOff x="0" y="0"/>
          <a:chExt cx="0" cy="0"/>
        </a:xfrm>
      </p:grpSpPr>
      <p:sp>
        <p:nvSpPr>
          <p:cNvPr id="2621" name="Google Shape;2621;p85"/>
          <p:cNvSpPr txBox="1">
            <a:spLocks noGrp="1"/>
          </p:cNvSpPr>
          <p:nvPr>
            <p:ph type="body" idx="1"/>
          </p:nvPr>
        </p:nvSpPr>
        <p:spPr>
          <a:xfrm>
            <a:off x="720025" y="1254600"/>
            <a:ext cx="6968700" cy="11514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Char char="●"/>
              <a:defRPr sz="1400"/>
            </a:lvl1pPr>
            <a:lvl2pPr marL="914400" lvl="1" indent="-317500">
              <a:lnSpc>
                <a:spcPct val="100000"/>
              </a:lnSpc>
              <a:spcBef>
                <a:spcPts val="0"/>
              </a:spcBef>
              <a:spcAft>
                <a:spcPts val="0"/>
              </a:spcAft>
              <a:buSzPts val="1400"/>
              <a:buChar char="○"/>
              <a:defRPr/>
            </a:lvl2pPr>
            <a:lvl3pPr marL="1371600" lvl="2" indent="-317500">
              <a:lnSpc>
                <a:spcPct val="100000"/>
              </a:lnSpc>
              <a:spcBef>
                <a:spcPts val="0"/>
              </a:spcBef>
              <a:spcAft>
                <a:spcPts val="0"/>
              </a:spcAft>
              <a:buSzPts val="1400"/>
              <a:buChar char="■"/>
              <a:defRPr/>
            </a:lvl3pPr>
            <a:lvl4pPr marL="1828800" lvl="3" indent="-317500">
              <a:lnSpc>
                <a:spcPct val="100000"/>
              </a:lnSpc>
              <a:spcBef>
                <a:spcPts val="0"/>
              </a:spcBef>
              <a:spcAft>
                <a:spcPts val="0"/>
              </a:spcAft>
              <a:buSzPts val="1400"/>
              <a:buChar char="●"/>
              <a:defRPr/>
            </a:lvl4pPr>
            <a:lvl5pPr marL="2286000" lvl="4" indent="-317500">
              <a:lnSpc>
                <a:spcPct val="100000"/>
              </a:lnSpc>
              <a:spcBef>
                <a:spcPts val="0"/>
              </a:spcBef>
              <a:spcAft>
                <a:spcPts val="0"/>
              </a:spcAft>
              <a:buSzPts val="1400"/>
              <a:buChar char="○"/>
              <a:defRPr/>
            </a:lvl5pPr>
            <a:lvl6pPr marL="2743200" lvl="5" indent="-317500">
              <a:lnSpc>
                <a:spcPct val="100000"/>
              </a:lnSpc>
              <a:spcBef>
                <a:spcPts val="0"/>
              </a:spcBef>
              <a:spcAft>
                <a:spcPts val="0"/>
              </a:spcAft>
              <a:buSzPts val="1400"/>
              <a:buChar char="■"/>
              <a:defRPr/>
            </a:lvl6pPr>
            <a:lvl7pPr marL="3200400" lvl="6" indent="-317500">
              <a:lnSpc>
                <a:spcPct val="100000"/>
              </a:lnSpc>
              <a:spcBef>
                <a:spcPts val="0"/>
              </a:spcBef>
              <a:spcAft>
                <a:spcPts val="0"/>
              </a:spcAft>
              <a:buSzPts val="1400"/>
              <a:buChar char="●"/>
              <a:defRPr/>
            </a:lvl7pPr>
            <a:lvl8pPr marL="3657600" lvl="7" indent="-317500">
              <a:lnSpc>
                <a:spcPct val="100000"/>
              </a:lnSpc>
              <a:spcBef>
                <a:spcPts val="0"/>
              </a:spcBef>
              <a:spcAft>
                <a:spcPts val="0"/>
              </a:spcAft>
              <a:buSzPts val="1400"/>
              <a:buChar char="○"/>
              <a:defRPr/>
            </a:lvl8pPr>
            <a:lvl9pPr marL="4114800" lvl="8" indent="-317500">
              <a:lnSpc>
                <a:spcPct val="100000"/>
              </a:lnSpc>
              <a:spcBef>
                <a:spcPts val="0"/>
              </a:spcBef>
              <a:spcAft>
                <a:spcPts val="0"/>
              </a:spcAft>
              <a:buSzPts val="1400"/>
              <a:buChar char="■"/>
              <a:defRPr/>
            </a:lvl9pPr>
          </a:lstStyle>
          <a:p>
            <a:endParaRPr/>
          </a:p>
        </p:txBody>
      </p:sp>
      <p:sp>
        <p:nvSpPr>
          <p:cNvPr id="2622" name="Google Shape;2622;p85"/>
          <p:cNvSpPr txBox="1">
            <a:spLocks noGrp="1"/>
          </p:cNvSpPr>
          <p:nvPr>
            <p:ph type="title"/>
          </p:nvPr>
        </p:nvSpPr>
        <p:spPr>
          <a:xfrm>
            <a:off x="720025" y="551725"/>
            <a:ext cx="7717500" cy="572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623" name="Google Shape;2623;p85"/>
          <p:cNvGrpSpPr/>
          <p:nvPr/>
        </p:nvGrpSpPr>
        <p:grpSpPr>
          <a:xfrm>
            <a:off x="772125" y="4694725"/>
            <a:ext cx="398301" cy="234701"/>
            <a:chOff x="218925" y="1040850"/>
            <a:chExt cx="398301" cy="234701"/>
          </a:xfrm>
        </p:grpSpPr>
        <p:sp>
          <p:nvSpPr>
            <p:cNvPr id="2624" name="Google Shape;2624;p85"/>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85"/>
          <p:cNvSpPr/>
          <p:nvPr/>
        </p:nvSpPr>
        <p:spPr>
          <a:xfrm>
            <a:off x="6836088" y="4694713"/>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627" name="Google Shape;2627;p85"/>
          <p:cNvGrpSpPr/>
          <p:nvPr/>
        </p:nvGrpSpPr>
        <p:grpSpPr>
          <a:xfrm>
            <a:off x="8054159" y="4828179"/>
            <a:ext cx="704185" cy="184398"/>
            <a:chOff x="1365250" y="1915800"/>
            <a:chExt cx="232750" cy="60950"/>
          </a:xfrm>
        </p:grpSpPr>
        <p:sp>
          <p:nvSpPr>
            <p:cNvPr id="2628" name="Google Shape;2628;p85"/>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85"/>
          <p:cNvGrpSpPr/>
          <p:nvPr/>
        </p:nvGrpSpPr>
        <p:grpSpPr>
          <a:xfrm>
            <a:off x="-1240575" y="3237488"/>
            <a:ext cx="1818629" cy="1818629"/>
            <a:chOff x="-637600" y="4204225"/>
            <a:chExt cx="1818629" cy="1818629"/>
          </a:xfrm>
        </p:grpSpPr>
        <p:sp>
          <p:nvSpPr>
            <p:cNvPr id="2635" name="Google Shape;2635;p85"/>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7" name="Google Shape;2637;p85"/>
          <p:cNvSpPr/>
          <p:nvPr/>
        </p:nvSpPr>
        <p:spPr>
          <a:xfrm>
            <a:off x="8573950" y="9400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8507928" y="-415884"/>
            <a:ext cx="1436100" cy="131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639" name="Google Shape;2639;p85"/>
          <p:cNvGrpSpPr/>
          <p:nvPr/>
        </p:nvGrpSpPr>
        <p:grpSpPr>
          <a:xfrm rot="8407066">
            <a:off x="-5658" y="166475"/>
            <a:ext cx="746547" cy="593646"/>
            <a:chOff x="5898025" y="1440475"/>
            <a:chExt cx="796100" cy="633050"/>
          </a:xfrm>
        </p:grpSpPr>
        <p:sp>
          <p:nvSpPr>
            <p:cNvPr id="2640" name="Google Shape;2640;p85"/>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wo columns 3">
  <p:cSld name="CUSTOM_23_1">
    <p:spTree>
      <p:nvGrpSpPr>
        <p:cNvPr id="1" name="Shape 2647"/>
        <p:cNvGrpSpPr/>
        <p:nvPr/>
      </p:nvGrpSpPr>
      <p:grpSpPr>
        <a:xfrm>
          <a:off x="0" y="0"/>
          <a:ext cx="0" cy="0"/>
          <a:chOff x="0" y="0"/>
          <a:chExt cx="0" cy="0"/>
        </a:xfrm>
      </p:grpSpPr>
      <p:sp>
        <p:nvSpPr>
          <p:cNvPr id="2648" name="Google Shape;2648;p86"/>
          <p:cNvSpPr txBox="1">
            <a:spLocks noGrp="1"/>
          </p:cNvSpPr>
          <p:nvPr>
            <p:ph type="body" idx="1"/>
          </p:nvPr>
        </p:nvSpPr>
        <p:spPr>
          <a:xfrm>
            <a:off x="4748375" y="1244800"/>
            <a:ext cx="3675600" cy="33639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Char char="●"/>
              <a:defRPr sz="1400"/>
            </a:lvl1pPr>
            <a:lvl2pPr marL="914400" lvl="1" indent="-330200">
              <a:lnSpc>
                <a:spcPct val="100000"/>
              </a:lnSpc>
              <a:spcBef>
                <a:spcPts val="0"/>
              </a:spcBef>
              <a:spcAft>
                <a:spcPts val="0"/>
              </a:spcAft>
              <a:buSzPts val="1600"/>
              <a:buChar char="○"/>
              <a:defRPr sz="1600"/>
            </a:lvl2pPr>
            <a:lvl3pPr marL="1371600" lvl="2" indent="-330200">
              <a:lnSpc>
                <a:spcPct val="100000"/>
              </a:lnSpc>
              <a:spcBef>
                <a:spcPts val="0"/>
              </a:spcBef>
              <a:spcAft>
                <a:spcPts val="0"/>
              </a:spcAft>
              <a:buSzPts val="1600"/>
              <a:buChar char="■"/>
              <a:defRPr sz="1600"/>
            </a:lvl3pPr>
            <a:lvl4pPr marL="1828800" lvl="3" indent="-330200">
              <a:lnSpc>
                <a:spcPct val="100000"/>
              </a:lnSpc>
              <a:spcBef>
                <a:spcPts val="0"/>
              </a:spcBef>
              <a:spcAft>
                <a:spcPts val="0"/>
              </a:spcAft>
              <a:buSzPts val="1600"/>
              <a:buChar char="●"/>
              <a:defRPr sz="1600"/>
            </a:lvl4pPr>
            <a:lvl5pPr marL="2286000" lvl="4" indent="-330200">
              <a:lnSpc>
                <a:spcPct val="100000"/>
              </a:lnSpc>
              <a:spcBef>
                <a:spcPts val="0"/>
              </a:spcBef>
              <a:spcAft>
                <a:spcPts val="0"/>
              </a:spcAft>
              <a:buSzPts val="1600"/>
              <a:buChar char="○"/>
              <a:defRPr sz="1600"/>
            </a:lvl5pPr>
            <a:lvl6pPr marL="2743200" lvl="5" indent="-330200">
              <a:lnSpc>
                <a:spcPct val="100000"/>
              </a:lnSpc>
              <a:spcBef>
                <a:spcPts val="0"/>
              </a:spcBef>
              <a:spcAft>
                <a:spcPts val="0"/>
              </a:spcAft>
              <a:buSzPts val="1600"/>
              <a:buChar char="■"/>
              <a:defRPr sz="1600"/>
            </a:lvl6pPr>
            <a:lvl7pPr marL="3200400" lvl="6" indent="-330200">
              <a:lnSpc>
                <a:spcPct val="100000"/>
              </a:lnSpc>
              <a:spcBef>
                <a:spcPts val="0"/>
              </a:spcBef>
              <a:spcAft>
                <a:spcPts val="0"/>
              </a:spcAft>
              <a:buSzPts val="1600"/>
              <a:buChar char="●"/>
              <a:defRPr sz="1600"/>
            </a:lvl7pPr>
            <a:lvl8pPr marL="3657600" lvl="7" indent="-330200">
              <a:lnSpc>
                <a:spcPct val="100000"/>
              </a:lnSpc>
              <a:spcBef>
                <a:spcPts val="0"/>
              </a:spcBef>
              <a:spcAft>
                <a:spcPts val="0"/>
              </a:spcAft>
              <a:buSzPts val="1600"/>
              <a:buChar char="○"/>
              <a:defRPr sz="1600"/>
            </a:lvl8pPr>
            <a:lvl9pPr marL="4114800" lvl="8" indent="-330200">
              <a:lnSpc>
                <a:spcPct val="100000"/>
              </a:lnSpc>
              <a:spcBef>
                <a:spcPts val="0"/>
              </a:spcBef>
              <a:spcAft>
                <a:spcPts val="0"/>
              </a:spcAft>
              <a:buSzPts val="1600"/>
              <a:buChar char="■"/>
              <a:defRPr sz="1600"/>
            </a:lvl9pPr>
          </a:lstStyle>
          <a:p>
            <a:endParaRPr/>
          </a:p>
        </p:txBody>
      </p:sp>
      <p:sp>
        <p:nvSpPr>
          <p:cNvPr id="2649" name="Google Shape;2649;p86"/>
          <p:cNvSpPr txBox="1">
            <a:spLocks noGrp="1"/>
          </p:cNvSpPr>
          <p:nvPr>
            <p:ph type="body" idx="2"/>
          </p:nvPr>
        </p:nvSpPr>
        <p:spPr>
          <a:xfrm>
            <a:off x="720025" y="1244800"/>
            <a:ext cx="3675600" cy="3363900"/>
          </a:xfrm>
          <a:prstGeom prst="rect">
            <a:avLst/>
          </a:prstGeom>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accent1"/>
              </a:buClr>
              <a:buSzPts val="1500"/>
              <a:buChar char="●"/>
              <a:defRPr sz="1400"/>
            </a:lvl1pPr>
            <a:lvl2pPr marL="914400" lvl="1" indent="-330200">
              <a:lnSpc>
                <a:spcPct val="100000"/>
              </a:lnSpc>
              <a:spcBef>
                <a:spcPts val="0"/>
              </a:spcBef>
              <a:spcAft>
                <a:spcPts val="0"/>
              </a:spcAft>
              <a:buSzPts val="1600"/>
              <a:buChar char="○"/>
              <a:defRPr sz="1600"/>
            </a:lvl2pPr>
            <a:lvl3pPr marL="1371600" lvl="2" indent="-330200">
              <a:lnSpc>
                <a:spcPct val="100000"/>
              </a:lnSpc>
              <a:spcBef>
                <a:spcPts val="0"/>
              </a:spcBef>
              <a:spcAft>
                <a:spcPts val="0"/>
              </a:spcAft>
              <a:buSzPts val="1600"/>
              <a:buChar char="■"/>
              <a:defRPr sz="1600"/>
            </a:lvl3pPr>
            <a:lvl4pPr marL="1828800" lvl="3" indent="-330200">
              <a:lnSpc>
                <a:spcPct val="100000"/>
              </a:lnSpc>
              <a:spcBef>
                <a:spcPts val="0"/>
              </a:spcBef>
              <a:spcAft>
                <a:spcPts val="0"/>
              </a:spcAft>
              <a:buSzPts val="1600"/>
              <a:buChar char="●"/>
              <a:defRPr sz="1600"/>
            </a:lvl4pPr>
            <a:lvl5pPr marL="2286000" lvl="4" indent="-330200">
              <a:lnSpc>
                <a:spcPct val="100000"/>
              </a:lnSpc>
              <a:spcBef>
                <a:spcPts val="0"/>
              </a:spcBef>
              <a:spcAft>
                <a:spcPts val="0"/>
              </a:spcAft>
              <a:buSzPts val="1600"/>
              <a:buChar char="○"/>
              <a:defRPr sz="1600"/>
            </a:lvl5pPr>
            <a:lvl6pPr marL="2743200" lvl="5" indent="-330200">
              <a:lnSpc>
                <a:spcPct val="100000"/>
              </a:lnSpc>
              <a:spcBef>
                <a:spcPts val="0"/>
              </a:spcBef>
              <a:spcAft>
                <a:spcPts val="0"/>
              </a:spcAft>
              <a:buSzPts val="1600"/>
              <a:buChar char="■"/>
              <a:defRPr sz="1600"/>
            </a:lvl6pPr>
            <a:lvl7pPr marL="3200400" lvl="6" indent="-330200">
              <a:lnSpc>
                <a:spcPct val="100000"/>
              </a:lnSpc>
              <a:spcBef>
                <a:spcPts val="0"/>
              </a:spcBef>
              <a:spcAft>
                <a:spcPts val="0"/>
              </a:spcAft>
              <a:buSzPts val="1600"/>
              <a:buChar char="●"/>
              <a:defRPr sz="1600"/>
            </a:lvl7pPr>
            <a:lvl8pPr marL="3657600" lvl="7" indent="-330200">
              <a:lnSpc>
                <a:spcPct val="100000"/>
              </a:lnSpc>
              <a:spcBef>
                <a:spcPts val="0"/>
              </a:spcBef>
              <a:spcAft>
                <a:spcPts val="0"/>
              </a:spcAft>
              <a:buSzPts val="1600"/>
              <a:buChar char="○"/>
              <a:defRPr sz="1600"/>
            </a:lvl8pPr>
            <a:lvl9pPr marL="4114800" lvl="8" indent="-330200">
              <a:lnSpc>
                <a:spcPct val="100000"/>
              </a:lnSpc>
              <a:spcBef>
                <a:spcPts val="0"/>
              </a:spcBef>
              <a:spcAft>
                <a:spcPts val="0"/>
              </a:spcAft>
              <a:buSzPts val="1600"/>
              <a:buChar char="■"/>
              <a:defRPr sz="1600"/>
            </a:lvl9pPr>
          </a:lstStyle>
          <a:p>
            <a:endParaRPr/>
          </a:p>
        </p:txBody>
      </p:sp>
      <p:sp>
        <p:nvSpPr>
          <p:cNvPr id="2650" name="Google Shape;2650;p86"/>
          <p:cNvSpPr txBox="1">
            <a:spLocks noGrp="1"/>
          </p:cNvSpPr>
          <p:nvPr>
            <p:ph type="title"/>
          </p:nvPr>
        </p:nvSpPr>
        <p:spPr>
          <a:xfrm>
            <a:off x="720025" y="5517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651" name="Google Shape;2651;p86"/>
          <p:cNvGrpSpPr/>
          <p:nvPr/>
        </p:nvGrpSpPr>
        <p:grpSpPr>
          <a:xfrm>
            <a:off x="7529200" y="-1173600"/>
            <a:ext cx="1818629" cy="1818629"/>
            <a:chOff x="-637600" y="4204225"/>
            <a:chExt cx="1818629" cy="1818629"/>
          </a:xfrm>
        </p:grpSpPr>
        <p:sp>
          <p:nvSpPr>
            <p:cNvPr id="2652" name="Google Shape;2652;p86"/>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6"/>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86"/>
          <p:cNvSpPr/>
          <p:nvPr/>
        </p:nvSpPr>
        <p:spPr>
          <a:xfrm>
            <a:off x="327150" y="23732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86"/>
          <p:cNvGrpSpPr/>
          <p:nvPr/>
        </p:nvGrpSpPr>
        <p:grpSpPr>
          <a:xfrm rot="3657166" flipH="1">
            <a:off x="-294526" y="3948324"/>
            <a:ext cx="1735362" cy="1320481"/>
            <a:chOff x="5794800" y="2218800"/>
            <a:chExt cx="1148700" cy="874075"/>
          </a:xfrm>
        </p:grpSpPr>
        <p:sp>
          <p:nvSpPr>
            <p:cNvPr id="2656" name="Google Shape;2656;p86"/>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6"/>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6"/>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6"/>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6"/>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6"/>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6"/>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6"/>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6"/>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6"/>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6"/>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6"/>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6"/>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6"/>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6"/>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6"/>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6"/>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6"/>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6"/>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6"/>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6"/>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6"/>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2678;p86"/>
          <p:cNvGrpSpPr/>
          <p:nvPr/>
        </p:nvGrpSpPr>
        <p:grpSpPr>
          <a:xfrm>
            <a:off x="8765259" y="745879"/>
            <a:ext cx="704185" cy="184398"/>
            <a:chOff x="1365250" y="1915800"/>
            <a:chExt cx="232750" cy="60950"/>
          </a:xfrm>
        </p:grpSpPr>
        <p:sp>
          <p:nvSpPr>
            <p:cNvPr id="2679" name="Google Shape;2679;p86"/>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6"/>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6"/>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6"/>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6"/>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6"/>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2685"/>
        <p:cNvGrpSpPr/>
        <p:nvPr/>
      </p:nvGrpSpPr>
      <p:grpSpPr>
        <a:xfrm>
          <a:off x="0" y="0"/>
          <a:ext cx="0" cy="0"/>
          <a:chOff x="0" y="0"/>
          <a:chExt cx="0" cy="0"/>
        </a:xfrm>
      </p:grpSpPr>
      <p:sp>
        <p:nvSpPr>
          <p:cNvPr id="2686" name="Google Shape;2686;p87"/>
          <p:cNvSpPr txBox="1">
            <a:spLocks noGrp="1"/>
          </p:cNvSpPr>
          <p:nvPr>
            <p:ph type="title"/>
          </p:nvPr>
        </p:nvSpPr>
        <p:spPr>
          <a:xfrm>
            <a:off x="720025" y="5517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87" name="Google Shape;2687;p87"/>
          <p:cNvSpPr txBox="1">
            <a:spLocks noGrp="1"/>
          </p:cNvSpPr>
          <p:nvPr>
            <p:ph type="title" idx="2" hasCustomPrompt="1"/>
          </p:nvPr>
        </p:nvSpPr>
        <p:spPr>
          <a:xfrm>
            <a:off x="3969000" y="2597625"/>
            <a:ext cx="1206000" cy="71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5000"/>
              <a:buNone/>
              <a:defRPr sz="3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r>
              <a:t>xx%</a:t>
            </a:r>
          </a:p>
        </p:txBody>
      </p:sp>
      <p:sp>
        <p:nvSpPr>
          <p:cNvPr id="2688" name="Google Shape;2688;p87"/>
          <p:cNvSpPr txBox="1">
            <a:spLocks noGrp="1"/>
          </p:cNvSpPr>
          <p:nvPr>
            <p:ph type="title" idx="3" hasCustomPrompt="1"/>
          </p:nvPr>
        </p:nvSpPr>
        <p:spPr>
          <a:xfrm>
            <a:off x="1353275" y="2597625"/>
            <a:ext cx="1206000" cy="71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5000"/>
              <a:buNone/>
              <a:defRPr sz="3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r>
              <a:t>xx%</a:t>
            </a:r>
          </a:p>
        </p:txBody>
      </p:sp>
      <p:sp>
        <p:nvSpPr>
          <p:cNvPr id="2689" name="Google Shape;2689;p87"/>
          <p:cNvSpPr txBox="1">
            <a:spLocks noGrp="1"/>
          </p:cNvSpPr>
          <p:nvPr>
            <p:ph type="subTitle" idx="1"/>
          </p:nvPr>
        </p:nvSpPr>
        <p:spPr>
          <a:xfrm>
            <a:off x="827225" y="3600077"/>
            <a:ext cx="2258100" cy="371400"/>
          </a:xfrm>
          <a:prstGeom prst="rect">
            <a:avLst/>
          </a:prstGeom>
          <a:ln>
            <a:noFill/>
          </a:ln>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690" name="Google Shape;2690;p87"/>
          <p:cNvSpPr txBox="1">
            <a:spLocks noGrp="1"/>
          </p:cNvSpPr>
          <p:nvPr>
            <p:ph type="subTitle" idx="4"/>
          </p:nvPr>
        </p:nvSpPr>
        <p:spPr>
          <a:xfrm>
            <a:off x="827225" y="3915325"/>
            <a:ext cx="2258100" cy="572700"/>
          </a:xfrm>
          <a:prstGeom prst="rect">
            <a:avLst/>
          </a:prstGeom>
          <a:ln>
            <a:noFill/>
          </a:ln>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691" name="Google Shape;2691;p87"/>
          <p:cNvSpPr txBox="1">
            <a:spLocks noGrp="1"/>
          </p:cNvSpPr>
          <p:nvPr>
            <p:ph type="subTitle" idx="5"/>
          </p:nvPr>
        </p:nvSpPr>
        <p:spPr>
          <a:xfrm>
            <a:off x="3442950" y="3600077"/>
            <a:ext cx="2258100" cy="371400"/>
          </a:xfrm>
          <a:prstGeom prst="rect">
            <a:avLst/>
          </a:prstGeom>
          <a:ln>
            <a:noFill/>
          </a:ln>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692" name="Google Shape;2692;p87"/>
          <p:cNvSpPr txBox="1">
            <a:spLocks noGrp="1"/>
          </p:cNvSpPr>
          <p:nvPr>
            <p:ph type="subTitle" idx="6"/>
          </p:nvPr>
        </p:nvSpPr>
        <p:spPr>
          <a:xfrm>
            <a:off x="3442950" y="3915325"/>
            <a:ext cx="2258100" cy="572700"/>
          </a:xfrm>
          <a:prstGeom prst="rect">
            <a:avLst/>
          </a:prstGeom>
          <a:ln>
            <a:noFill/>
          </a:ln>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693" name="Google Shape;2693;p87"/>
          <p:cNvSpPr txBox="1">
            <a:spLocks noGrp="1"/>
          </p:cNvSpPr>
          <p:nvPr>
            <p:ph type="subTitle" idx="7"/>
          </p:nvPr>
        </p:nvSpPr>
        <p:spPr>
          <a:xfrm>
            <a:off x="6058675" y="3600077"/>
            <a:ext cx="2258100" cy="371400"/>
          </a:xfrm>
          <a:prstGeom prst="rect">
            <a:avLst/>
          </a:prstGeom>
          <a:ln>
            <a:noFill/>
          </a:ln>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694" name="Google Shape;2694;p87"/>
          <p:cNvSpPr txBox="1">
            <a:spLocks noGrp="1"/>
          </p:cNvSpPr>
          <p:nvPr>
            <p:ph type="subTitle" idx="8"/>
          </p:nvPr>
        </p:nvSpPr>
        <p:spPr>
          <a:xfrm>
            <a:off x="6058675" y="3915325"/>
            <a:ext cx="2258100" cy="572700"/>
          </a:xfrm>
          <a:prstGeom prst="rect">
            <a:avLst/>
          </a:prstGeom>
          <a:ln>
            <a:noFill/>
          </a:ln>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695" name="Google Shape;2695;p87"/>
          <p:cNvSpPr txBox="1">
            <a:spLocks noGrp="1"/>
          </p:cNvSpPr>
          <p:nvPr>
            <p:ph type="title" idx="9" hasCustomPrompt="1"/>
          </p:nvPr>
        </p:nvSpPr>
        <p:spPr>
          <a:xfrm>
            <a:off x="6584725" y="2597625"/>
            <a:ext cx="1206000" cy="71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5000"/>
              <a:buNone/>
              <a:defRPr sz="3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r>
              <a:t>xx%</a:t>
            </a:r>
          </a:p>
        </p:txBody>
      </p:sp>
      <p:grpSp>
        <p:nvGrpSpPr>
          <p:cNvPr id="2696" name="Google Shape;2696;p87"/>
          <p:cNvGrpSpPr/>
          <p:nvPr/>
        </p:nvGrpSpPr>
        <p:grpSpPr>
          <a:xfrm>
            <a:off x="8366425" y="4228950"/>
            <a:ext cx="1818629" cy="1818629"/>
            <a:chOff x="-637600" y="4204225"/>
            <a:chExt cx="1818629" cy="1818629"/>
          </a:xfrm>
        </p:grpSpPr>
        <p:sp>
          <p:nvSpPr>
            <p:cNvPr id="2697" name="Google Shape;2697;p87"/>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7"/>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9" name="Google Shape;2699;p87"/>
          <p:cNvSpPr/>
          <p:nvPr/>
        </p:nvSpPr>
        <p:spPr>
          <a:xfrm>
            <a:off x="7916500" y="49359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0" name="Google Shape;2700;p87"/>
          <p:cNvGrpSpPr/>
          <p:nvPr/>
        </p:nvGrpSpPr>
        <p:grpSpPr>
          <a:xfrm>
            <a:off x="-109949" y="4959096"/>
            <a:ext cx="398301" cy="184405"/>
            <a:chOff x="218925" y="1040850"/>
            <a:chExt cx="398301" cy="234701"/>
          </a:xfrm>
        </p:grpSpPr>
        <p:sp>
          <p:nvSpPr>
            <p:cNvPr id="2701" name="Google Shape;2701;p87"/>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7"/>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87"/>
          <p:cNvGrpSpPr/>
          <p:nvPr/>
        </p:nvGrpSpPr>
        <p:grpSpPr>
          <a:xfrm>
            <a:off x="8122907" y="131414"/>
            <a:ext cx="1735341" cy="1320465"/>
            <a:chOff x="5794800" y="2218800"/>
            <a:chExt cx="1148700" cy="874075"/>
          </a:xfrm>
        </p:grpSpPr>
        <p:sp>
          <p:nvSpPr>
            <p:cNvPr id="2704" name="Google Shape;2704;p87"/>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7"/>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7"/>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7"/>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7"/>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7"/>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7"/>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7"/>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7"/>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7"/>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7"/>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7"/>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7"/>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7"/>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7"/>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7"/>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7"/>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7"/>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7"/>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7"/>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7"/>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7"/>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6" name="Google Shape;2726;p87"/>
          <p:cNvSpPr/>
          <p:nvPr/>
        </p:nvSpPr>
        <p:spPr>
          <a:xfrm>
            <a:off x="103950" y="460857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1" name="Shape 2727"/>
        <p:cNvGrpSpPr/>
        <p:nvPr/>
      </p:nvGrpSpPr>
      <p:grpSpPr>
        <a:xfrm>
          <a:off x="0" y="0"/>
          <a:ext cx="0" cy="0"/>
          <a:chOff x="0" y="0"/>
          <a:chExt cx="0" cy="0"/>
        </a:xfrm>
      </p:grpSpPr>
      <p:sp>
        <p:nvSpPr>
          <p:cNvPr id="2728" name="Google Shape;2728;p88"/>
          <p:cNvSpPr txBox="1">
            <a:spLocks noGrp="1"/>
          </p:cNvSpPr>
          <p:nvPr>
            <p:ph type="subTitle" idx="1"/>
          </p:nvPr>
        </p:nvSpPr>
        <p:spPr>
          <a:xfrm>
            <a:off x="712025" y="2625975"/>
            <a:ext cx="2373300" cy="4389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729" name="Google Shape;2729;p88"/>
          <p:cNvSpPr txBox="1">
            <a:spLocks noGrp="1"/>
          </p:cNvSpPr>
          <p:nvPr>
            <p:ph type="subTitle" idx="2"/>
          </p:nvPr>
        </p:nvSpPr>
        <p:spPr>
          <a:xfrm>
            <a:off x="712025" y="3064704"/>
            <a:ext cx="2373300" cy="891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730" name="Google Shape;2730;p88"/>
          <p:cNvSpPr txBox="1">
            <a:spLocks noGrp="1"/>
          </p:cNvSpPr>
          <p:nvPr>
            <p:ph type="subTitle" idx="3"/>
          </p:nvPr>
        </p:nvSpPr>
        <p:spPr>
          <a:xfrm>
            <a:off x="3385350" y="2625975"/>
            <a:ext cx="2373300" cy="4389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731" name="Google Shape;2731;p88"/>
          <p:cNvSpPr txBox="1">
            <a:spLocks noGrp="1"/>
          </p:cNvSpPr>
          <p:nvPr>
            <p:ph type="subTitle" idx="4"/>
          </p:nvPr>
        </p:nvSpPr>
        <p:spPr>
          <a:xfrm>
            <a:off x="3385350" y="3064704"/>
            <a:ext cx="2373300" cy="891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732" name="Google Shape;2732;p88"/>
          <p:cNvSpPr txBox="1">
            <a:spLocks noGrp="1"/>
          </p:cNvSpPr>
          <p:nvPr>
            <p:ph type="subTitle" idx="5"/>
          </p:nvPr>
        </p:nvSpPr>
        <p:spPr>
          <a:xfrm>
            <a:off x="6058675" y="2625975"/>
            <a:ext cx="2373300" cy="4389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733" name="Google Shape;2733;p88"/>
          <p:cNvSpPr txBox="1">
            <a:spLocks noGrp="1"/>
          </p:cNvSpPr>
          <p:nvPr>
            <p:ph type="subTitle" idx="6"/>
          </p:nvPr>
        </p:nvSpPr>
        <p:spPr>
          <a:xfrm>
            <a:off x="6058675" y="3064704"/>
            <a:ext cx="2373300" cy="891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734" name="Google Shape;2734;p88"/>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5" name="Google Shape;2735;p88"/>
          <p:cNvSpPr/>
          <p:nvPr/>
        </p:nvSpPr>
        <p:spPr>
          <a:xfrm>
            <a:off x="7023550" y="4301025"/>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736" name="Google Shape;2736;p88"/>
          <p:cNvSpPr/>
          <p:nvPr/>
        </p:nvSpPr>
        <p:spPr>
          <a:xfrm>
            <a:off x="6536275" y="479592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7" name="Google Shape;2737;p88"/>
          <p:cNvGrpSpPr/>
          <p:nvPr/>
        </p:nvGrpSpPr>
        <p:grpSpPr>
          <a:xfrm>
            <a:off x="-88962" y="4176600"/>
            <a:ext cx="1053175" cy="1009100"/>
            <a:chOff x="773650" y="3990800"/>
            <a:chExt cx="1053175" cy="1009100"/>
          </a:xfrm>
        </p:grpSpPr>
        <p:sp>
          <p:nvSpPr>
            <p:cNvPr id="2738" name="Google Shape;2738;p88"/>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8"/>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8"/>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1" name="Google Shape;2741;p88"/>
          <p:cNvSpPr/>
          <p:nvPr/>
        </p:nvSpPr>
        <p:spPr>
          <a:xfrm>
            <a:off x="1075625" y="476607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8"/>
          <p:cNvSpPr/>
          <p:nvPr/>
        </p:nvSpPr>
        <p:spPr>
          <a:xfrm>
            <a:off x="8680900" y="90650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3" name="Google Shape;2743;p88"/>
          <p:cNvGrpSpPr/>
          <p:nvPr/>
        </p:nvGrpSpPr>
        <p:grpSpPr>
          <a:xfrm>
            <a:off x="238488" y="906500"/>
            <a:ext cx="398301" cy="234701"/>
            <a:chOff x="218925" y="1040850"/>
            <a:chExt cx="398301" cy="234701"/>
          </a:xfrm>
        </p:grpSpPr>
        <p:sp>
          <p:nvSpPr>
            <p:cNvPr id="2744" name="Google Shape;2744;p88"/>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8"/>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746"/>
        <p:cNvGrpSpPr/>
        <p:nvPr/>
      </p:nvGrpSpPr>
      <p:grpSpPr>
        <a:xfrm>
          <a:off x="0" y="0"/>
          <a:ext cx="0" cy="0"/>
          <a:chOff x="0" y="0"/>
          <a:chExt cx="0" cy="0"/>
        </a:xfrm>
      </p:grpSpPr>
      <p:sp>
        <p:nvSpPr>
          <p:cNvPr id="2747" name="Google Shape;2747;p89"/>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48" name="Google Shape;2748;p89"/>
          <p:cNvSpPr txBox="1">
            <a:spLocks noGrp="1"/>
          </p:cNvSpPr>
          <p:nvPr>
            <p:ph type="subTitle" idx="1"/>
          </p:nvPr>
        </p:nvSpPr>
        <p:spPr>
          <a:xfrm>
            <a:off x="1873697" y="1572963"/>
            <a:ext cx="2504400" cy="4527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749" name="Google Shape;2749;p89"/>
          <p:cNvSpPr txBox="1">
            <a:spLocks noGrp="1"/>
          </p:cNvSpPr>
          <p:nvPr>
            <p:ph type="subTitle" idx="2"/>
          </p:nvPr>
        </p:nvSpPr>
        <p:spPr>
          <a:xfrm>
            <a:off x="1873686" y="1958363"/>
            <a:ext cx="2504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750" name="Google Shape;2750;p89"/>
          <p:cNvSpPr txBox="1">
            <a:spLocks noGrp="1"/>
          </p:cNvSpPr>
          <p:nvPr>
            <p:ph type="subTitle" idx="3"/>
          </p:nvPr>
        </p:nvSpPr>
        <p:spPr>
          <a:xfrm>
            <a:off x="1873697" y="3058013"/>
            <a:ext cx="2504400" cy="45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751" name="Google Shape;2751;p89"/>
          <p:cNvSpPr txBox="1">
            <a:spLocks noGrp="1"/>
          </p:cNvSpPr>
          <p:nvPr>
            <p:ph type="subTitle" idx="4"/>
          </p:nvPr>
        </p:nvSpPr>
        <p:spPr>
          <a:xfrm>
            <a:off x="1873686" y="3443413"/>
            <a:ext cx="2504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752" name="Google Shape;2752;p89"/>
          <p:cNvSpPr txBox="1">
            <a:spLocks noGrp="1"/>
          </p:cNvSpPr>
          <p:nvPr>
            <p:ph type="subTitle" idx="5"/>
          </p:nvPr>
        </p:nvSpPr>
        <p:spPr>
          <a:xfrm>
            <a:off x="5759513" y="1572975"/>
            <a:ext cx="2504400" cy="4527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753" name="Google Shape;2753;p89"/>
          <p:cNvSpPr txBox="1">
            <a:spLocks noGrp="1"/>
          </p:cNvSpPr>
          <p:nvPr>
            <p:ph type="subTitle" idx="6"/>
          </p:nvPr>
        </p:nvSpPr>
        <p:spPr>
          <a:xfrm>
            <a:off x="5759238" y="1958346"/>
            <a:ext cx="2504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754" name="Google Shape;2754;p89"/>
          <p:cNvSpPr txBox="1">
            <a:spLocks noGrp="1"/>
          </p:cNvSpPr>
          <p:nvPr>
            <p:ph type="subTitle" idx="7"/>
          </p:nvPr>
        </p:nvSpPr>
        <p:spPr>
          <a:xfrm>
            <a:off x="5759249" y="3059097"/>
            <a:ext cx="2504400" cy="45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None/>
              <a:defRPr sz="2000" b="1">
                <a:latin typeface="Hanken Grotesk"/>
                <a:ea typeface="Hanken Grotesk"/>
                <a:cs typeface="Hanken Grotesk"/>
                <a:sym typeface="Hanken Grotesk"/>
              </a:defRPr>
            </a:lvl1pPr>
            <a:lvl2pPr lvl="1">
              <a:lnSpc>
                <a:spcPct val="115000"/>
              </a:lnSpc>
              <a:spcBef>
                <a:spcPts val="0"/>
              </a:spcBef>
              <a:spcAft>
                <a:spcPts val="0"/>
              </a:spcAft>
              <a:buNone/>
              <a:defRPr sz="2000" b="1">
                <a:latin typeface="Hanken Grotesk"/>
                <a:ea typeface="Hanken Grotesk"/>
                <a:cs typeface="Hanken Grotesk"/>
                <a:sym typeface="Hanken Grotesk"/>
              </a:defRPr>
            </a:lvl2pPr>
            <a:lvl3pPr lvl="2">
              <a:lnSpc>
                <a:spcPct val="115000"/>
              </a:lnSpc>
              <a:spcBef>
                <a:spcPts val="0"/>
              </a:spcBef>
              <a:spcAft>
                <a:spcPts val="0"/>
              </a:spcAft>
              <a:buNone/>
              <a:defRPr sz="2000" b="1">
                <a:latin typeface="Hanken Grotesk"/>
                <a:ea typeface="Hanken Grotesk"/>
                <a:cs typeface="Hanken Grotesk"/>
                <a:sym typeface="Hanken Grotesk"/>
              </a:defRPr>
            </a:lvl3pPr>
            <a:lvl4pPr lvl="3">
              <a:lnSpc>
                <a:spcPct val="115000"/>
              </a:lnSpc>
              <a:spcBef>
                <a:spcPts val="0"/>
              </a:spcBef>
              <a:spcAft>
                <a:spcPts val="0"/>
              </a:spcAft>
              <a:buNone/>
              <a:defRPr sz="2000" b="1">
                <a:latin typeface="Hanken Grotesk"/>
                <a:ea typeface="Hanken Grotesk"/>
                <a:cs typeface="Hanken Grotesk"/>
                <a:sym typeface="Hanken Grotesk"/>
              </a:defRPr>
            </a:lvl4pPr>
            <a:lvl5pPr lvl="4">
              <a:lnSpc>
                <a:spcPct val="115000"/>
              </a:lnSpc>
              <a:spcBef>
                <a:spcPts val="0"/>
              </a:spcBef>
              <a:spcAft>
                <a:spcPts val="0"/>
              </a:spcAft>
              <a:buNone/>
              <a:defRPr sz="2000" b="1">
                <a:latin typeface="Hanken Grotesk"/>
                <a:ea typeface="Hanken Grotesk"/>
                <a:cs typeface="Hanken Grotesk"/>
                <a:sym typeface="Hanken Grotesk"/>
              </a:defRPr>
            </a:lvl5pPr>
            <a:lvl6pPr lvl="5">
              <a:lnSpc>
                <a:spcPct val="115000"/>
              </a:lnSpc>
              <a:spcBef>
                <a:spcPts val="0"/>
              </a:spcBef>
              <a:spcAft>
                <a:spcPts val="0"/>
              </a:spcAft>
              <a:buNone/>
              <a:defRPr sz="2000" b="1">
                <a:latin typeface="Hanken Grotesk"/>
                <a:ea typeface="Hanken Grotesk"/>
                <a:cs typeface="Hanken Grotesk"/>
                <a:sym typeface="Hanken Grotesk"/>
              </a:defRPr>
            </a:lvl6pPr>
            <a:lvl7pPr lvl="6">
              <a:lnSpc>
                <a:spcPct val="115000"/>
              </a:lnSpc>
              <a:spcBef>
                <a:spcPts val="0"/>
              </a:spcBef>
              <a:spcAft>
                <a:spcPts val="0"/>
              </a:spcAft>
              <a:buNone/>
              <a:defRPr sz="2000" b="1">
                <a:latin typeface="Hanken Grotesk"/>
                <a:ea typeface="Hanken Grotesk"/>
                <a:cs typeface="Hanken Grotesk"/>
                <a:sym typeface="Hanken Grotesk"/>
              </a:defRPr>
            </a:lvl7pPr>
            <a:lvl8pPr lvl="7">
              <a:lnSpc>
                <a:spcPct val="115000"/>
              </a:lnSpc>
              <a:spcBef>
                <a:spcPts val="0"/>
              </a:spcBef>
              <a:spcAft>
                <a:spcPts val="0"/>
              </a:spcAft>
              <a:buNone/>
              <a:defRPr sz="2000" b="1">
                <a:latin typeface="Hanken Grotesk"/>
                <a:ea typeface="Hanken Grotesk"/>
                <a:cs typeface="Hanken Grotesk"/>
                <a:sym typeface="Hanken Grotesk"/>
              </a:defRPr>
            </a:lvl8pPr>
            <a:lvl9pPr lvl="8">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755" name="Google Shape;2755;p89"/>
          <p:cNvSpPr txBox="1">
            <a:spLocks noGrp="1"/>
          </p:cNvSpPr>
          <p:nvPr>
            <p:ph type="subTitle" idx="8"/>
          </p:nvPr>
        </p:nvSpPr>
        <p:spPr>
          <a:xfrm>
            <a:off x="5759238" y="3443400"/>
            <a:ext cx="2504400" cy="527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2756" name="Google Shape;2756;p89"/>
          <p:cNvSpPr/>
          <p:nvPr/>
        </p:nvSpPr>
        <p:spPr>
          <a:xfrm>
            <a:off x="8554700" y="284247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9"/>
          <p:cNvSpPr/>
          <p:nvPr/>
        </p:nvSpPr>
        <p:spPr>
          <a:xfrm>
            <a:off x="8319875" y="47135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9"/>
          <p:cNvSpPr/>
          <p:nvPr/>
        </p:nvSpPr>
        <p:spPr>
          <a:xfrm>
            <a:off x="5947675" y="4690400"/>
            <a:ext cx="1689900" cy="168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759" name="Google Shape;2759;p89"/>
          <p:cNvGrpSpPr/>
          <p:nvPr/>
        </p:nvGrpSpPr>
        <p:grpSpPr>
          <a:xfrm>
            <a:off x="361134" y="4690391"/>
            <a:ext cx="704185" cy="184398"/>
            <a:chOff x="1365250" y="1915800"/>
            <a:chExt cx="232750" cy="60950"/>
          </a:xfrm>
        </p:grpSpPr>
        <p:sp>
          <p:nvSpPr>
            <p:cNvPr id="2760" name="Google Shape;2760;p89"/>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9"/>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9"/>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9"/>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9"/>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9"/>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89"/>
          <p:cNvGrpSpPr/>
          <p:nvPr/>
        </p:nvGrpSpPr>
        <p:grpSpPr>
          <a:xfrm>
            <a:off x="5638376" y="4756246"/>
            <a:ext cx="398301" cy="184405"/>
            <a:chOff x="218925" y="1040850"/>
            <a:chExt cx="398301" cy="234701"/>
          </a:xfrm>
        </p:grpSpPr>
        <p:sp>
          <p:nvSpPr>
            <p:cNvPr id="2767" name="Google Shape;2767;p89"/>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9"/>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89"/>
          <p:cNvSpPr/>
          <p:nvPr/>
        </p:nvSpPr>
        <p:spPr>
          <a:xfrm>
            <a:off x="753025" y="-137950"/>
            <a:ext cx="312298" cy="312298"/>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9"/>
          <p:cNvSpPr/>
          <p:nvPr/>
        </p:nvSpPr>
        <p:spPr>
          <a:xfrm>
            <a:off x="528825" y="94625"/>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1" name="Google Shape;2771;p89"/>
          <p:cNvGrpSpPr/>
          <p:nvPr/>
        </p:nvGrpSpPr>
        <p:grpSpPr>
          <a:xfrm>
            <a:off x="88356" y="416229"/>
            <a:ext cx="1065341" cy="847148"/>
            <a:chOff x="5898025" y="1440475"/>
            <a:chExt cx="796100" cy="633050"/>
          </a:xfrm>
        </p:grpSpPr>
        <p:sp>
          <p:nvSpPr>
            <p:cNvPr id="2772" name="Google Shape;2772;p89"/>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9"/>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9"/>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9"/>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9"/>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9"/>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9"/>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3">
  <p:cSld name="CUSTOM_3_1_4_2_1">
    <p:spTree>
      <p:nvGrpSpPr>
        <p:cNvPr id="1" name="Shape 2779"/>
        <p:cNvGrpSpPr/>
        <p:nvPr/>
      </p:nvGrpSpPr>
      <p:grpSpPr>
        <a:xfrm>
          <a:off x="0" y="0"/>
          <a:ext cx="0" cy="0"/>
          <a:chOff x="0" y="0"/>
          <a:chExt cx="0" cy="0"/>
        </a:xfrm>
      </p:grpSpPr>
      <p:sp>
        <p:nvSpPr>
          <p:cNvPr id="2780" name="Google Shape;2780;p90"/>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781" name="Google Shape;2781;p90"/>
          <p:cNvGrpSpPr/>
          <p:nvPr/>
        </p:nvGrpSpPr>
        <p:grpSpPr>
          <a:xfrm rot="10800000" flipH="1">
            <a:off x="1455425" y="-1486225"/>
            <a:ext cx="2349881" cy="2062278"/>
            <a:chOff x="6057275" y="-929775"/>
            <a:chExt cx="2349881" cy="2062278"/>
          </a:xfrm>
        </p:grpSpPr>
        <p:sp>
          <p:nvSpPr>
            <p:cNvPr id="2782" name="Google Shape;2782;p90"/>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0"/>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0"/>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5" name="Google Shape;2785;p90"/>
          <p:cNvGrpSpPr/>
          <p:nvPr/>
        </p:nvGrpSpPr>
        <p:grpSpPr>
          <a:xfrm>
            <a:off x="8227975" y="-289450"/>
            <a:ext cx="1818629" cy="1818629"/>
            <a:chOff x="-637600" y="4204225"/>
            <a:chExt cx="1818629" cy="1818629"/>
          </a:xfrm>
        </p:grpSpPr>
        <p:sp>
          <p:nvSpPr>
            <p:cNvPr id="2786" name="Google Shape;2786;p90"/>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0"/>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90"/>
          <p:cNvGrpSpPr/>
          <p:nvPr/>
        </p:nvGrpSpPr>
        <p:grpSpPr>
          <a:xfrm flipH="1">
            <a:off x="-562668" y="-146023"/>
            <a:ext cx="1735341" cy="1320465"/>
            <a:chOff x="5794800" y="2218800"/>
            <a:chExt cx="1148700" cy="874075"/>
          </a:xfrm>
        </p:grpSpPr>
        <p:sp>
          <p:nvSpPr>
            <p:cNvPr id="2789" name="Google Shape;2789;p90"/>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0"/>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0"/>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0"/>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0"/>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0"/>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0"/>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0"/>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0"/>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0"/>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0"/>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0"/>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0"/>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0"/>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0"/>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0"/>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0"/>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0"/>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0"/>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0"/>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0"/>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0"/>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1" name="Google Shape;2811;p90"/>
          <p:cNvSpPr/>
          <p:nvPr/>
        </p:nvSpPr>
        <p:spPr>
          <a:xfrm>
            <a:off x="4134050" y="4792100"/>
            <a:ext cx="1114500" cy="11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812" name="Google Shape;2812;p90"/>
          <p:cNvGrpSpPr/>
          <p:nvPr/>
        </p:nvGrpSpPr>
        <p:grpSpPr>
          <a:xfrm>
            <a:off x="270784" y="4792091"/>
            <a:ext cx="704185" cy="184398"/>
            <a:chOff x="1365250" y="1915800"/>
            <a:chExt cx="232750" cy="60950"/>
          </a:xfrm>
        </p:grpSpPr>
        <p:sp>
          <p:nvSpPr>
            <p:cNvPr id="2813" name="Google Shape;2813;p90"/>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0"/>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0"/>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0"/>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0"/>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0"/>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five columns ">
  <p:cSld name="CUSTOM_3_1_4_2_1_1">
    <p:spTree>
      <p:nvGrpSpPr>
        <p:cNvPr id="1" name="Shape 2819"/>
        <p:cNvGrpSpPr/>
        <p:nvPr/>
      </p:nvGrpSpPr>
      <p:grpSpPr>
        <a:xfrm>
          <a:off x="0" y="0"/>
          <a:ext cx="0" cy="0"/>
          <a:chOff x="0" y="0"/>
          <a:chExt cx="0" cy="0"/>
        </a:xfrm>
      </p:grpSpPr>
      <p:sp>
        <p:nvSpPr>
          <p:cNvPr id="2820" name="Google Shape;2820;p91"/>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21" name="Google Shape;2821;p91"/>
          <p:cNvSpPr txBox="1">
            <a:spLocks noGrp="1"/>
          </p:cNvSpPr>
          <p:nvPr>
            <p:ph type="subTitle" idx="1"/>
          </p:nvPr>
        </p:nvSpPr>
        <p:spPr>
          <a:xfrm>
            <a:off x="2676475" y="1396900"/>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2822" name="Google Shape;2822;p91"/>
          <p:cNvSpPr txBox="1">
            <a:spLocks noGrp="1"/>
          </p:cNvSpPr>
          <p:nvPr>
            <p:ph type="subTitle" idx="2"/>
          </p:nvPr>
        </p:nvSpPr>
        <p:spPr>
          <a:xfrm>
            <a:off x="2001600" y="1967049"/>
            <a:ext cx="2173200" cy="600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823" name="Google Shape;2823;p91"/>
          <p:cNvSpPr txBox="1">
            <a:spLocks noGrp="1"/>
          </p:cNvSpPr>
          <p:nvPr>
            <p:ph type="subTitle" idx="3"/>
          </p:nvPr>
        </p:nvSpPr>
        <p:spPr>
          <a:xfrm>
            <a:off x="4173726" y="3044025"/>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2824" name="Google Shape;2824;p91"/>
          <p:cNvSpPr txBox="1">
            <a:spLocks noGrp="1"/>
          </p:cNvSpPr>
          <p:nvPr>
            <p:ph type="subTitle" idx="4"/>
          </p:nvPr>
        </p:nvSpPr>
        <p:spPr>
          <a:xfrm>
            <a:off x="5659425" y="1396900"/>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2825" name="Google Shape;2825;p91"/>
          <p:cNvSpPr txBox="1">
            <a:spLocks noGrp="1"/>
          </p:cNvSpPr>
          <p:nvPr>
            <p:ph type="subTitle" idx="5"/>
          </p:nvPr>
        </p:nvSpPr>
        <p:spPr>
          <a:xfrm>
            <a:off x="4971085" y="1967049"/>
            <a:ext cx="2173200" cy="600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826" name="Google Shape;2826;p91"/>
          <p:cNvSpPr txBox="1">
            <a:spLocks noGrp="1"/>
          </p:cNvSpPr>
          <p:nvPr>
            <p:ph type="subTitle" idx="6"/>
          </p:nvPr>
        </p:nvSpPr>
        <p:spPr>
          <a:xfrm>
            <a:off x="1402525" y="3044025"/>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2827" name="Google Shape;2827;p91"/>
          <p:cNvSpPr txBox="1">
            <a:spLocks noGrp="1"/>
          </p:cNvSpPr>
          <p:nvPr>
            <p:ph type="subTitle" idx="7"/>
          </p:nvPr>
        </p:nvSpPr>
        <p:spPr>
          <a:xfrm>
            <a:off x="3485379" y="3606598"/>
            <a:ext cx="2173200" cy="598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828" name="Google Shape;2828;p91"/>
          <p:cNvSpPr txBox="1">
            <a:spLocks noGrp="1"/>
          </p:cNvSpPr>
          <p:nvPr>
            <p:ph type="subTitle" idx="8"/>
          </p:nvPr>
        </p:nvSpPr>
        <p:spPr>
          <a:xfrm>
            <a:off x="6944926" y="3044025"/>
            <a:ext cx="796500" cy="529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None/>
              <a:defRPr sz="2500" b="1">
                <a:latin typeface="Hanken Grotesk"/>
                <a:ea typeface="Hanken Grotesk"/>
                <a:cs typeface="Hanken Grotesk"/>
                <a:sym typeface="Hanken Grotesk"/>
              </a:defRPr>
            </a:lvl1pPr>
            <a:lvl2pPr lvl="1" algn="ctr">
              <a:lnSpc>
                <a:spcPct val="115000"/>
              </a:lnSpc>
              <a:spcBef>
                <a:spcPts val="0"/>
              </a:spcBef>
              <a:spcAft>
                <a:spcPts val="0"/>
              </a:spcAft>
              <a:buNone/>
              <a:defRPr sz="2500" b="1">
                <a:latin typeface="Hanken Grotesk"/>
                <a:ea typeface="Hanken Grotesk"/>
                <a:cs typeface="Hanken Grotesk"/>
                <a:sym typeface="Hanken Grotesk"/>
              </a:defRPr>
            </a:lvl2pPr>
            <a:lvl3pPr lvl="2" algn="ctr">
              <a:lnSpc>
                <a:spcPct val="115000"/>
              </a:lnSpc>
              <a:spcBef>
                <a:spcPts val="0"/>
              </a:spcBef>
              <a:spcAft>
                <a:spcPts val="0"/>
              </a:spcAft>
              <a:buNone/>
              <a:defRPr sz="2500" b="1">
                <a:latin typeface="Hanken Grotesk"/>
                <a:ea typeface="Hanken Grotesk"/>
                <a:cs typeface="Hanken Grotesk"/>
                <a:sym typeface="Hanken Grotesk"/>
              </a:defRPr>
            </a:lvl3pPr>
            <a:lvl4pPr lvl="3" algn="ctr">
              <a:lnSpc>
                <a:spcPct val="115000"/>
              </a:lnSpc>
              <a:spcBef>
                <a:spcPts val="0"/>
              </a:spcBef>
              <a:spcAft>
                <a:spcPts val="0"/>
              </a:spcAft>
              <a:buNone/>
              <a:defRPr sz="2500" b="1">
                <a:latin typeface="Hanken Grotesk"/>
                <a:ea typeface="Hanken Grotesk"/>
                <a:cs typeface="Hanken Grotesk"/>
                <a:sym typeface="Hanken Grotesk"/>
              </a:defRPr>
            </a:lvl4pPr>
            <a:lvl5pPr lvl="4" algn="ctr">
              <a:lnSpc>
                <a:spcPct val="115000"/>
              </a:lnSpc>
              <a:spcBef>
                <a:spcPts val="0"/>
              </a:spcBef>
              <a:spcAft>
                <a:spcPts val="0"/>
              </a:spcAft>
              <a:buNone/>
              <a:defRPr sz="2500" b="1">
                <a:latin typeface="Hanken Grotesk"/>
                <a:ea typeface="Hanken Grotesk"/>
                <a:cs typeface="Hanken Grotesk"/>
                <a:sym typeface="Hanken Grotesk"/>
              </a:defRPr>
            </a:lvl5pPr>
            <a:lvl6pPr lvl="5" algn="ctr">
              <a:lnSpc>
                <a:spcPct val="115000"/>
              </a:lnSpc>
              <a:spcBef>
                <a:spcPts val="0"/>
              </a:spcBef>
              <a:spcAft>
                <a:spcPts val="0"/>
              </a:spcAft>
              <a:buNone/>
              <a:defRPr sz="2500" b="1">
                <a:latin typeface="Hanken Grotesk"/>
                <a:ea typeface="Hanken Grotesk"/>
                <a:cs typeface="Hanken Grotesk"/>
                <a:sym typeface="Hanken Grotesk"/>
              </a:defRPr>
            </a:lvl6pPr>
            <a:lvl7pPr lvl="6" algn="ctr">
              <a:lnSpc>
                <a:spcPct val="115000"/>
              </a:lnSpc>
              <a:spcBef>
                <a:spcPts val="0"/>
              </a:spcBef>
              <a:spcAft>
                <a:spcPts val="0"/>
              </a:spcAft>
              <a:buNone/>
              <a:defRPr sz="2500" b="1">
                <a:latin typeface="Hanken Grotesk"/>
                <a:ea typeface="Hanken Grotesk"/>
                <a:cs typeface="Hanken Grotesk"/>
                <a:sym typeface="Hanken Grotesk"/>
              </a:defRPr>
            </a:lvl7pPr>
            <a:lvl8pPr lvl="7" algn="ctr">
              <a:lnSpc>
                <a:spcPct val="115000"/>
              </a:lnSpc>
              <a:spcBef>
                <a:spcPts val="0"/>
              </a:spcBef>
              <a:spcAft>
                <a:spcPts val="0"/>
              </a:spcAft>
              <a:buNone/>
              <a:defRPr sz="2500" b="1">
                <a:latin typeface="Hanken Grotesk"/>
                <a:ea typeface="Hanken Grotesk"/>
                <a:cs typeface="Hanken Grotesk"/>
                <a:sym typeface="Hanken Grotesk"/>
              </a:defRPr>
            </a:lvl8pPr>
            <a:lvl9pPr lvl="8" algn="ctr">
              <a:lnSpc>
                <a:spcPct val="115000"/>
              </a:lnSpc>
              <a:spcBef>
                <a:spcPts val="0"/>
              </a:spcBef>
              <a:spcAft>
                <a:spcPts val="0"/>
              </a:spcAft>
              <a:buNone/>
              <a:defRPr sz="2500" b="1">
                <a:latin typeface="Hanken Grotesk"/>
                <a:ea typeface="Hanken Grotesk"/>
                <a:cs typeface="Hanken Grotesk"/>
                <a:sym typeface="Hanken Grotesk"/>
              </a:defRPr>
            </a:lvl9pPr>
          </a:lstStyle>
          <a:p>
            <a:endParaRPr/>
          </a:p>
        </p:txBody>
      </p:sp>
      <p:sp>
        <p:nvSpPr>
          <p:cNvPr id="2829" name="Google Shape;2829;p91"/>
          <p:cNvSpPr txBox="1">
            <a:spLocks noGrp="1"/>
          </p:cNvSpPr>
          <p:nvPr>
            <p:ph type="subTitle" idx="9"/>
          </p:nvPr>
        </p:nvSpPr>
        <p:spPr>
          <a:xfrm>
            <a:off x="6256582" y="3604498"/>
            <a:ext cx="2173200" cy="598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830" name="Google Shape;2830;p91"/>
          <p:cNvSpPr txBox="1">
            <a:spLocks noGrp="1"/>
          </p:cNvSpPr>
          <p:nvPr>
            <p:ph type="subTitle" idx="13"/>
          </p:nvPr>
        </p:nvSpPr>
        <p:spPr>
          <a:xfrm>
            <a:off x="714175" y="3606598"/>
            <a:ext cx="2173200" cy="598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grpSp>
        <p:nvGrpSpPr>
          <p:cNvPr id="2831" name="Google Shape;2831;p91"/>
          <p:cNvGrpSpPr/>
          <p:nvPr/>
        </p:nvGrpSpPr>
        <p:grpSpPr>
          <a:xfrm rot="10800000" flipH="1">
            <a:off x="8400550" y="356800"/>
            <a:ext cx="2349881" cy="2062278"/>
            <a:chOff x="6057275" y="-929775"/>
            <a:chExt cx="2349881" cy="2062278"/>
          </a:xfrm>
        </p:grpSpPr>
        <p:sp>
          <p:nvSpPr>
            <p:cNvPr id="2832" name="Google Shape;2832;p91"/>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1"/>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1"/>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91"/>
          <p:cNvGrpSpPr/>
          <p:nvPr/>
        </p:nvGrpSpPr>
        <p:grpSpPr>
          <a:xfrm>
            <a:off x="-1408425" y="329000"/>
            <a:ext cx="1818629" cy="1818629"/>
            <a:chOff x="-637600" y="4204225"/>
            <a:chExt cx="1818629" cy="1818629"/>
          </a:xfrm>
        </p:grpSpPr>
        <p:sp>
          <p:nvSpPr>
            <p:cNvPr id="2836" name="Google Shape;2836;p91"/>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1"/>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91"/>
          <p:cNvGrpSpPr/>
          <p:nvPr/>
        </p:nvGrpSpPr>
        <p:grpSpPr>
          <a:xfrm>
            <a:off x="410200" y="-127775"/>
            <a:ext cx="1053175" cy="1009100"/>
            <a:chOff x="773650" y="3990800"/>
            <a:chExt cx="1053175" cy="1009100"/>
          </a:xfrm>
        </p:grpSpPr>
        <p:sp>
          <p:nvSpPr>
            <p:cNvPr id="2839" name="Google Shape;2839;p91"/>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1"/>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1"/>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91"/>
          <p:cNvGrpSpPr/>
          <p:nvPr/>
        </p:nvGrpSpPr>
        <p:grpSpPr>
          <a:xfrm>
            <a:off x="8158551" y="286221"/>
            <a:ext cx="398301" cy="184405"/>
            <a:chOff x="218925" y="1040850"/>
            <a:chExt cx="398301" cy="234701"/>
          </a:xfrm>
        </p:grpSpPr>
        <p:sp>
          <p:nvSpPr>
            <p:cNvPr id="2843" name="Google Shape;2843;p91"/>
            <p:cNvSpPr/>
            <p:nvPr/>
          </p:nvSpPr>
          <p:spPr>
            <a:xfrm>
              <a:off x="278323" y="1118023"/>
              <a:ext cx="338904" cy="157529"/>
            </a:xfrm>
            <a:custGeom>
              <a:avLst/>
              <a:gdLst/>
              <a:ahLst/>
              <a:cxnLst/>
              <a:rect l="l" t="t" r="r" b="b"/>
              <a:pathLst>
                <a:path w="9266" h="4307" fill="none" extrusionOk="0">
                  <a:moveTo>
                    <a:pt x="1" y="4307"/>
                  </a:moveTo>
                  <a:lnTo>
                    <a:pt x="9265" y="0"/>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1"/>
            <p:cNvSpPr/>
            <p:nvPr/>
          </p:nvSpPr>
          <p:spPr>
            <a:xfrm>
              <a:off x="218925" y="1040850"/>
              <a:ext cx="194067" cy="90194"/>
            </a:xfrm>
            <a:custGeom>
              <a:avLst/>
              <a:gdLst/>
              <a:ahLst/>
              <a:cxnLst/>
              <a:rect l="l" t="t" r="r" b="b"/>
              <a:pathLst>
                <a:path w="5306" h="2466" fill="none" extrusionOk="0">
                  <a:moveTo>
                    <a:pt x="1" y="2466"/>
                  </a:moveTo>
                  <a:lnTo>
                    <a:pt x="5306" y="1"/>
                  </a:ln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5" name="Google Shape;2845;p91"/>
          <p:cNvSpPr/>
          <p:nvPr/>
        </p:nvSpPr>
        <p:spPr>
          <a:xfrm>
            <a:off x="8430775" y="83117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1"/>
          <p:cNvSpPr/>
          <p:nvPr/>
        </p:nvSpPr>
        <p:spPr>
          <a:xfrm>
            <a:off x="234325" y="4608575"/>
            <a:ext cx="1689900" cy="168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nvGrpSpPr>
          <p:cNvPr id="2847" name="Google Shape;2847;p91"/>
          <p:cNvGrpSpPr/>
          <p:nvPr/>
        </p:nvGrpSpPr>
        <p:grpSpPr>
          <a:xfrm>
            <a:off x="361134" y="4779391"/>
            <a:ext cx="704185" cy="184398"/>
            <a:chOff x="1365250" y="1915800"/>
            <a:chExt cx="232750" cy="60950"/>
          </a:xfrm>
        </p:grpSpPr>
        <p:sp>
          <p:nvSpPr>
            <p:cNvPr id="2848" name="Google Shape;2848;p91"/>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1"/>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1"/>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1"/>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1"/>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1"/>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4" name="Google Shape;2854;p91"/>
          <p:cNvSpPr/>
          <p:nvPr/>
        </p:nvSpPr>
        <p:spPr>
          <a:xfrm>
            <a:off x="8319875" y="47135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2855"/>
        <p:cNvGrpSpPr/>
        <p:nvPr/>
      </p:nvGrpSpPr>
      <p:grpSpPr>
        <a:xfrm>
          <a:off x="0" y="0"/>
          <a:ext cx="0" cy="0"/>
          <a:chOff x="0" y="0"/>
          <a:chExt cx="0" cy="0"/>
        </a:xfrm>
      </p:grpSpPr>
      <p:sp>
        <p:nvSpPr>
          <p:cNvPr id="2856" name="Google Shape;2856;p92"/>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57" name="Google Shape;2857;p92"/>
          <p:cNvSpPr txBox="1">
            <a:spLocks noGrp="1"/>
          </p:cNvSpPr>
          <p:nvPr>
            <p:ph type="subTitle" idx="1"/>
          </p:nvPr>
        </p:nvSpPr>
        <p:spPr>
          <a:xfrm>
            <a:off x="3352175" y="3107261"/>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858" name="Google Shape;2858;p92"/>
          <p:cNvSpPr txBox="1">
            <a:spLocks noGrp="1"/>
          </p:cNvSpPr>
          <p:nvPr>
            <p:ph type="subTitle" idx="2"/>
          </p:nvPr>
        </p:nvSpPr>
        <p:spPr>
          <a:xfrm>
            <a:off x="3352175" y="3422499"/>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859" name="Google Shape;2859;p92"/>
          <p:cNvSpPr txBox="1">
            <a:spLocks noGrp="1"/>
          </p:cNvSpPr>
          <p:nvPr>
            <p:ph type="subTitle" idx="3"/>
          </p:nvPr>
        </p:nvSpPr>
        <p:spPr>
          <a:xfrm>
            <a:off x="3352175" y="1678650"/>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860" name="Google Shape;2860;p92"/>
          <p:cNvSpPr txBox="1">
            <a:spLocks noGrp="1"/>
          </p:cNvSpPr>
          <p:nvPr>
            <p:ph type="subTitle" idx="4"/>
          </p:nvPr>
        </p:nvSpPr>
        <p:spPr>
          <a:xfrm>
            <a:off x="3352175" y="1993877"/>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861" name="Google Shape;2861;p92"/>
          <p:cNvSpPr txBox="1">
            <a:spLocks noGrp="1"/>
          </p:cNvSpPr>
          <p:nvPr>
            <p:ph type="subTitle" idx="5"/>
          </p:nvPr>
        </p:nvSpPr>
        <p:spPr>
          <a:xfrm>
            <a:off x="5991150" y="1678660"/>
            <a:ext cx="2439600" cy="371400"/>
          </a:xfrm>
          <a:prstGeom prst="rect">
            <a:avLst/>
          </a:prstGeom>
          <a:noFill/>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862" name="Google Shape;2862;p92"/>
          <p:cNvSpPr txBox="1">
            <a:spLocks noGrp="1"/>
          </p:cNvSpPr>
          <p:nvPr>
            <p:ph type="subTitle" idx="6"/>
          </p:nvPr>
        </p:nvSpPr>
        <p:spPr>
          <a:xfrm>
            <a:off x="5991150" y="1993888"/>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863" name="Google Shape;2863;p92"/>
          <p:cNvSpPr txBox="1">
            <a:spLocks noGrp="1"/>
          </p:cNvSpPr>
          <p:nvPr>
            <p:ph type="subTitle" idx="7"/>
          </p:nvPr>
        </p:nvSpPr>
        <p:spPr>
          <a:xfrm>
            <a:off x="713200" y="1678650"/>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864" name="Google Shape;2864;p92"/>
          <p:cNvSpPr txBox="1">
            <a:spLocks noGrp="1"/>
          </p:cNvSpPr>
          <p:nvPr>
            <p:ph type="subTitle" idx="8"/>
          </p:nvPr>
        </p:nvSpPr>
        <p:spPr>
          <a:xfrm>
            <a:off x="713200" y="1993877"/>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865" name="Google Shape;2865;p92"/>
          <p:cNvSpPr txBox="1">
            <a:spLocks noGrp="1"/>
          </p:cNvSpPr>
          <p:nvPr>
            <p:ph type="subTitle" idx="9"/>
          </p:nvPr>
        </p:nvSpPr>
        <p:spPr>
          <a:xfrm>
            <a:off x="713200" y="3107261"/>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866" name="Google Shape;2866;p92"/>
          <p:cNvSpPr txBox="1">
            <a:spLocks noGrp="1"/>
          </p:cNvSpPr>
          <p:nvPr>
            <p:ph type="subTitle" idx="13"/>
          </p:nvPr>
        </p:nvSpPr>
        <p:spPr>
          <a:xfrm>
            <a:off x="713200" y="3422499"/>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sp>
        <p:nvSpPr>
          <p:cNvPr id="2867" name="Google Shape;2867;p92"/>
          <p:cNvSpPr txBox="1">
            <a:spLocks noGrp="1"/>
          </p:cNvSpPr>
          <p:nvPr>
            <p:ph type="subTitle" idx="14"/>
          </p:nvPr>
        </p:nvSpPr>
        <p:spPr>
          <a:xfrm>
            <a:off x="5991150" y="3107250"/>
            <a:ext cx="2439600" cy="371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2000" b="1">
                <a:latin typeface="Hanken Grotesk"/>
                <a:ea typeface="Hanken Grotesk"/>
                <a:cs typeface="Hanken Grotesk"/>
                <a:sym typeface="Hanken Grotesk"/>
              </a:defRPr>
            </a:lvl1pPr>
            <a:lvl2pPr lvl="1" algn="ctr">
              <a:lnSpc>
                <a:spcPct val="115000"/>
              </a:lnSpc>
              <a:spcBef>
                <a:spcPts val="0"/>
              </a:spcBef>
              <a:spcAft>
                <a:spcPts val="0"/>
              </a:spcAft>
              <a:buNone/>
              <a:defRPr sz="2000" b="1">
                <a:latin typeface="Hanken Grotesk"/>
                <a:ea typeface="Hanken Grotesk"/>
                <a:cs typeface="Hanken Grotesk"/>
                <a:sym typeface="Hanken Grotesk"/>
              </a:defRPr>
            </a:lvl2pPr>
            <a:lvl3pPr lvl="2" algn="ctr">
              <a:lnSpc>
                <a:spcPct val="115000"/>
              </a:lnSpc>
              <a:spcBef>
                <a:spcPts val="0"/>
              </a:spcBef>
              <a:spcAft>
                <a:spcPts val="0"/>
              </a:spcAft>
              <a:buNone/>
              <a:defRPr sz="2000" b="1">
                <a:latin typeface="Hanken Grotesk"/>
                <a:ea typeface="Hanken Grotesk"/>
                <a:cs typeface="Hanken Grotesk"/>
                <a:sym typeface="Hanken Grotesk"/>
              </a:defRPr>
            </a:lvl3pPr>
            <a:lvl4pPr lvl="3" algn="ctr">
              <a:lnSpc>
                <a:spcPct val="115000"/>
              </a:lnSpc>
              <a:spcBef>
                <a:spcPts val="0"/>
              </a:spcBef>
              <a:spcAft>
                <a:spcPts val="0"/>
              </a:spcAft>
              <a:buNone/>
              <a:defRPr sz="2000" b="1">
                <a:latin typeface="Hanken Grotesk"/>
                <a:ea typeface="Hanken Grotesk"/>
                <a:cs typeface="Hanken Grotesk"/>
                <a:sym typeface="Hanken Grotesk"/>
              </a:defRPr>
            </a:lvl4pPr>
            <a:lvl5pPr lvl="4" algn="ctr">
              <a:lnSpc>
                <a:spcPct val="115000"/>
              </a:lnSpc>
              <a:spcBef>
                <a:spcPts val="0"/>
              </a:spcBef>
              <a:spcAft>
                <a:spcPts val="0"/>
              </a:spcAft>
              <a:buNone/>
              <a:defRPr sz="2000" b="1">
                <a:latin typeface="Hanken Grotesk"/>
                <a:ea typeface="Hanken Grotesk"/>
                <a:cs typeface="Hanken Grotesk"/>
                <a:sym typeface="Hanken Grotesk"/>
              </a:defRPr>
            </a:lvl5pPr>
            <a:lvl6pPr lvl="5" algn="ctr">
              <a:lnSpc>
                <a:spcPct val="115000"/>
              </a:lnSpc>
              <a:spcBef>
                <a:spcPts val="0"/>
              </a:spcBef>
              <a:spcAft>
                <a:spcPts val="0"/>
              </a:spcAft>
              <a:buNone/>
              <a:defRPr sz="2000" b="1">
                <a:latin typeface="Hanken Grotesk"/>
                <a:ea typeface="Hanken Grotesk"/>
                <a:cs typeface="Hanken Grotesk"/>
                <a:sym typeface="Hanken Grotesk"/>
              </a:defRPr>
            </a:lvl6pPr>
            <a:lvl7pPr lvl="6" algn="ctr">
              <a:lnSpc>
                <a:spcPct val="115000"/>
              </a:lnSpc>
              <a:spcBef>
                <a:spcPts val="0"/>
              </a:spcBef>
              <a:spcAft>
                <a:spcPts val="0"/>
              </a:spcAft>
              <a:buNone/>
              <a:defRPr sz="2000" b="1">
                <a:latin typeface="Hanken Grotesk"/>
                <a:ea typeface="Hanken Grotesk"/>
                <a:cs typeface="Hanken Grotesk"/>
                <a:sym typeface="Hanken Grotesk"/>
              </a:defRPr>
            </a:lvl7pPr>
            <a:lvl8pPr lvl="7" algn="ctr">
              <a:lnSpc>
                <a:spcPct val="115000"/>
              </a:lnSpc>
              <a:spcBef>
                <a:spcPts val="0"/>
              </a:spcBef>
              <a:spcAft>
                <a:spcPts val="0"/>
              </a:spcAft>
              <a:buNone/>
              <a:defRPr sz="2000" b="1">
                <a:latin typeface="Hanken Grotesk"/>
                <a:ea typeface="Hanken Grotesk"/>
                <a:cs typeface="Hanken Grotesk"/>
                <a:sym typeface="Hanken Grotesk"/>
              </a:defRPr>
            </a:lvl8pPr>
            <a:lvl9pPr lvl="8" algn="ctr">
              <a:lnSpc>
                <a:spcPct val="115000"/>
              </a:lnSpc>
              <a:spcBef>
                <a:spcPts val="0"/>
              </a:spcBef>
              <a:spcAft>
                <a:spcPts val="0"/>
              </a:spcAft>
              <a:buNone/>
              <a:defRPr sz="2000" b="1">
                <a:latin typeface="Hanken Grotesk"/>
                <a:ea typeface="Hanken Grotesk"/>
                <a:cs typeface="Hanken Grotesk"/>
                <a:sym typeface="Hanken Grotesk"/>
              </a:defRPr>
            </a:lvl9pPr>
          </a:lstStyle>
          <a:p>
            <a:endParaRPr/>
          </a:p>
        </p:txBody>
      </p:sp>
      <p:sp>
        <p:nvSpPr>
          <p:cNvPr id="2868" name="Google Shape;2868;p92"/>
          <p:cNvSpPr txBox="1">
            <a:spLocks noGrp="1"/>
          </p:cNvSpPr>
          <p:nvPr>
            <p:ph type="subTitle" idx="15"/>
          </p:nvPr>
        </p:nvSpPr>
        <p:spPr>
          <a:xfrm>
            <a:off x="5991150" y="3422475"/>
            <a:ext cx="2439600" cy="5727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400"/>
            </a:lvl1pPr>
            <a:lvl2pPr lvl="1" algn="ctr">
              <a:lnSpc>
                <a:spcPct val="115000"/>
              </a:lnSpc>
              <a:spcBef>
                <a:spcPts val="0"/>
              </a:spcBef>
              <a:spcAft>
                <a:spcPts val="0"/>
              </a:spcAft>
              <a:buNone/>
              <a:defRPr sz="1400"/>
            </a:lvl2pPr>
            <a:lvl3pPr lvl="2" algn="ctr">
              <a:lnSpc>
                <a:spcPct val="115000"/>
              </a:lnSpc>
              <a:spcBef>
                <a:spcPts val="0"/>
              </a:spcBef>
              <a:spcAft>
                <a:spcPts val="0"/>
              </a:spcAft>
              <a:buNone/>
              <a:defRPr sz="1400"/>
            </a:lvl3pPr>
            <a:lvl4pPr lvl="3" algn="ctr">
              <a:lnSpc>
                <a:spcPct val="115000"/>
              </a:lnSpc>
              <a:spcBef>
                <a:spcPts val="0"/>
              </a:spcBef>
              <a:spcAft>
                <a:spcPts val="0"/>
              </a:spcAft>
              <a:buNone/>
              <a:defRPr sz="1400"/>
            </a:lvl4pPr>
            <a:lvl5pPr lvl="4" algn="ctr">
              <a:lnSpc>
                <a:spcPct val="115000"/>
              </a:lnSpc>
              <a:spcBef>
                <a:spcPts val="0"/>
              </a:spcBef>
              <a:spcAft>
                <a:spcPts val="0"/>
              </a:spcAft>
              <a:buNone/>
              <a:defRPr sz="1400"/>
            </a:lvl5pPr>
            <a:lvl6pPr lvl="5" algn="ctr">
              <a:lnSpc>
                <a:spcPct val="115000"/>
              </a:lnSpc>
              <a:spcBef>
                <a:spcPts val="0"/>
              </a:spcBef>
              <a:spcAft>
                <a:spcPts val="0"/>
              </a:spcAft>
              <a:buNone/>
              <a:defRPr sz="1400"/>
            </a:lvl6pPr>
            <a:lvl7pPr lvl="6" algn="ctr">
              <a:lnSpc>
                <a:spcPct val="115000"/>
              </a:lnSpc>
              <a:spcBef>
                <a:spcPts val="0"/>
              </a:spcBef>
              <a:spcAft>
                <a:spcPts val="0"/>
              </a:spcAft>
              <a:buNone/>
              <a:defRPr sz="1400"/>
            </a:lvl7pPr>
            <a:lvl8pPr lvl="7" algn="ctr">
              <a:lnSpc>
                <a:spcPct val="115000"/>
              </a:lnSpc>
              <a:spcBef>
                <a:spcPts val="0"/>
              </a:spcBef>
              <a:spcAft>
                <a:spcPts val="0"/>
              </a:spcAft>
              <a:buNone/>
              <a:defRPr sz="1400"/>
            </a:lvl8pPr>
            <a:lvl9pPr lvl="8" algn="ctr">
              <a:lnSpc>
                <a:spcPct val="115000"/>
              </a:lnSpc>
              <a:spcBef>
                <a:spcPts val="0"/>
              </a:spcBef>
              <a:spcAft>
                <a:spcPts val="0"/>
              </a:spcAft>
              <a:buNone/>
              <a:defRPr sz="1400"/>
            </a:lvl9pPr>
          </a:lstStyle>
          <a:p>
            <a:endParaRPr/>
          </a:p>
        </p:txBody>
      </p:sp>
      <p:grpSp>
        <p:nvGrpSpPr>
          <p:cNvPr id="2869" name="Google Shape;2869;p92"/>
          <p:cNvGrpSpPr/>
          <p:nvPr/>
        </p:nvGrpSpPr>
        <p:grpSpPr>
          <a:xfrm>
            <a:off x="2017875" y="4398025"/>
            <a:ext cx="1818629" cy="1818629"/>
            <a:chOff x="-637600" y="4204225"/>
            <a:chExt cx="1818629" cy="1818629"/>
          </a:xfrm>
        </p:grpSpPr>
        <p:sp>
          <p:nvSpPr>
            <p:cNvPr id="2870" name="Google Shape;2870;p92"/>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2"/>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2" name="Google Shape;2872;p92"/>
          <p:cNvSpPr/>
          <p:nvPr/>
        </p:nvSpPr>
        <p:spPr>
          <a:xfrm>
            <a:off x="8103750" y="47345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3" name="Google Shape;2873;p92"/>
          <p:cNvGrpSpPr/>
          <p:nvPr/>
        </p:nvGrpSpPr>
        <p:grpSpPr>
          <a:xfrm>
            <a:off x="1607834" y="4800416"/>
            <a:ext cx="704185" cy="184398"/>
            <a:chOff x="1365250" y="1915800"/>
            <a:chExt cx="232750" cy="60950"/>
          </a:xfrm>
        </p:grpSpPr>
        <p:sp>
          <p:nvSpPr>
            <p:cNvPr id="2874" name="Google Shape;2874;p92"/>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2"/>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2"/>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2"/>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2"/>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2"/>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0" name="Google Shape;2880;p92"/>
          <p:cNvSpPr/>
          <p:nvPr/>
        </p:nvSpPr>
        <p:spPr>
          <a:xfrm>
            <a:off x="6717000" y="155200"/>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2"/>
          <p:cNvSpPr/>
          <p:nvPr/>
        </p:nvSpPr>
        <p:spPr>
          <a:xfrm>
            <a:off x="8681913" y="42471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2882"/>
        <p:cNvGrpSpPr/>
        <p:nvPr/>
      </p:nvGrpSpPr>
      <p:grpSpPr>
        <a:xfrm>
          <a:off x="0" y="0"/>
          <a:ext cx="0" cy="0"/>
          <a:chOff x="0" y="0"/>
          <a:chExt cx="0" cy="0"/>
        </a:xfrm>
      </p:grpSpPr>
      <p:sp>
        <p:nvSpPr>
          <p:cNvPr id="2883" name="Google Shape;2883;p93"/>
          <p:cNvSpPr txBox="1">
            <a:spLocks noGrp="1"/>
          </p:cNvSpPr>
          <p:nvPr>
            <p:ph type="subTitle" idx="1"/>
          </p:nvPr>
        </p:nvSpPr>
        <p:spPr>
          <a:xfrm>
            <a:off x="2647200" y="1808772"/>
            <a:ext cx="3849600" cy="10173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400"/>
            </a:lvl1pPr>
            <a:lvl2pPr lvl="1" algn="ctr">
              <a:spcBef>
                <a:spcPts val="0"/>
              </a:spcBef>
              <a:spcAft>
                <a:spcPts val="0"/>
              </a:spcAft>
              <a:buNone/>
              <a:defRPr sz="1400"/>
            </a:lvl2pPr>
            <a:lvl3pPr lvl="2" algn="ctr">
              <a:spcBef>
                <a:spcPts val="0"/>
              </a:spcBef>
              <a:spcAft>
                <a:spcPts val="0"/>
              </a:spcAft>
              <a:buNone/>
              <a:defRPr sz="1400"/>
            </a:lvl3pPr>
            <a:lvl4pPr lvl="3" algn="ctr">
              <a:spcBef>
                <a:spcPts val="0"/>
              </a:spcBef>
              <a:spcAft>
                <a:spcPts val="0"/>
              </a:spcAft>
              <a:buNone/>
              <a:defRPr sz="1400"/>
            </a:lvl4pPr>
            <a:lvl5pPr lvl="4" algn="ctr">
              <a:spcBef>
                <a:spcPts val="0"/>
              </a:spcBef>
              <a:spcAft>
                <a:spcPts val="0"/>
              </a:spcAft>
              <a:buNone/>
              <a:defRPr sz="1400"/>
            </a:lvl5pPr>
            <a:lvl6pPr lvl="5" algn="ctr">
              <a:spcBef>
                <a:spcPts val="0"/>
              </a:spcBef>
              <a:spcAft>
                <a:spcPts val="0"/>
              </a:spcAft>
              <a:buNone/>
              <a:defRPr sz="1400"/>
            </a:lvl6pPr>
            <a:lvl7pPr lvl="6" algn="ctr">
              <a:spcBef>
                <a:spcPts val="0"/>
              </a:spcBef>
              <a:spcAft>
                <a:spcPts val="0"/>
              </a:spcAft>
              <a:buNone/>
              <a:defRPr sz="1400"/>
            </a:lvl7pPr>
            <a:lvl8pPr lvl="7" algn="ctr">
              <a:spcBef>
                <a:spcPts val="0"/>
              </a:spcBef>
              <a:spcAft>
                <a:spcPts val="0"/>
              </a:spcAft>
              <a:buNone/>
              <a:defRPr sz="1400"/>
            </a:lvl8pPr>
            <a:lvl9pPr lvl="8" algn="ctr">
              <a:spcBef>
                <a:spcPts val="0"/>
              </a:spcBef>
              <a:spcAft>
                <a:spcPts val="0"/>
              </a:spcAft>
              <a:buNone/>
              <a:defRPr sz="1400"/>
            </a:lvl9pPr>
          </a:lstStyle>
          <a:p>
            <a:endParaRPr/>
          </a:p>
        </p:txBody>
      </p:sp>
      <p:sp>
        <p:nvSpPr>
          <p:cNvPr id="2884" name="Google Shape;2884;p93"/>
          <p:cNvSpPr txBox="1"/>
          <p:nvPr/>
        </p:nvSpPr>
        <p:spPr>
          <a:xfrm>
            <a:off x="2647200" y="5488600"/>
            <a:ext cx="3849600" cy="659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300"/>
              </a:spcBef>
              <a:spcAft>
                <a:spcPts val="0"/>
              </a:spcAft>
              <a:buNone/>
            </a:pPr>
            <a:r>
              <a:rPr lang="en" sz="1200" b="1">
                <a:solidFill>
                  <a:schemeClr val="dk1"/>
                </a:solidFill>
                <a:latin typeface="Assistant"/>
                <a:ea typeface="Assistant"/>
                <a:cs typeface="Assistant"/>
                <a:sym typeface="Assistant"/>
              </a:rPr>
              <a:t>CREDITS</a:t>
            </a:r>
            <a:r>
              <a:rPr lang="en" sz="1200">
                <a:solidFill>
                  <a:schemeClr val="dk1"/>
                </a:solidFill>
                <a:latin typeface="Assistant"/>
                <a:ea typeface="Assistant"/>
                <a:cs typeface="Assistant"/>
                <a:sym typeface="Assistant"/>
              </a:rPr>
              <a:t>: This presentation template was created by </a:t>
            </a:r>
            <a:r>
              <a:rPr lang="en" sz="1200" b="1" u="sng">
                <a:solidFill>
                  <a:schemeClr val="dk1"/>
                </a:solid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200">
                <a:solidFill>
                  <a:schemeClr val="dk1"/>
                </a:solidFill>
                <a:latin typeface="Assistant"/>
                <a:ea typeface="Assistant"/>
                <a:cs typeface="Assistant"/>
                <a:sym typeface="Assistant"/>
              </a:rPr>
              <a:t>, including icons by </a:t>
            </a:r>
            <a:r>
              <a:rPr lang="en" sz="12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200">
                <a:solidFill>
                  <a:schemeClr val="dk1"/>
                </a:solidFill>
                <a:latin typeface="Assistant"/>
                <a:ea typeface="Assistant"/>
                <a:cs typeface="Assistant"/>
                <a:sym typeface="Assistant"/>
              </a:rPr>
              <a:t>, and infographics &amp; images by </a:t>
            </a:r>
            <a:r>
              <a:rPr lang="en" sz="12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Assistant"/>
              <a:ea typeface="Assistant"/>
              <a:cs typeface="Assistant"/>
              <a:sym typeface="Assistant"/>
            </a:endParaRPr>
          </a:p>
        </p:txBody>
      </p:sp>
      <p:grpSp>
        <p:nvGrpSpPr>
          <p:cNvPr id="2885" name="Google Shape;2885;p93"/>
          <p:cNvGrpSpPr/>
          <p:nvPr/>
        </p:nvGrpSpPr>
        <p:grpSpPr>
          <a:xfrm>
            <a:off x="-906974" y="1662609"/>
            <a:ext cx="2145618" cy="2145618"/>
            <a:chOff x="-637600" y="4204225"/>
            <a:chExt cx="1818629" cy="1818629"/>
          </a:xfrm>
        </p:grpSpPr>
        <p:sp>
          <p:nvSpPr>
            <p:cNvPr id="2886" name="Google Shape;2886;p93"/>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3"/>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93"/>
          <p:cNvGrpSpPr/>
          <p:nvPr/>
        </p:nvGrpSpPr>
        <p:grpSpPr>
          <a:xfrm>
            <a:off x="1397300" y="3675604"/>
            <a:ext cx="1407042" cy="1348158"/>
            <a:chOff x="773650" y="3990800"/>
            <a:chExt cx="1053175" cy="1009100"/>
          </a:xfrm>
        </p:grpSpPr>
        <p:sp>
          <p:nvSpPr>
            <p:cNvPr id="2889" name="Google Shape;2889;p93"/>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3"/>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3"/>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93"/>
          <p:cNvGrpSpPr/>
          <p:nvPr/>
        </p:nvGrpSpPr>
        <p:grpSpPr>
          <a:xfrm flipH="1">
            <a:off x="389026" y="-330546"/>
            <a:ext cx="2145542" cy="1632597"/>
            <a:chOff x="5794800" y="2218800"/>
            <a:chExt cx="1148700" cy="874075"/>
          </a:xfrm>
        </p:grpSpPr>
        <p:sp>
          <p:nvSpPr>
            <p:cNvPr id="2893" name="Google Shape;2893;p93"/>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3"/>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3"/>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3"/>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3"/>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3"/>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3"/>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3"/>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3"/>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3"/>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3"/>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3"/>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3"/>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3"/>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3"/>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3"/>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3"/>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3"/>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3"/>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3"/>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3"/>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3"/>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5" name="Google Shape;2915;p93"/>
          <p:cNvSpPr/>
          <p:nvPr/>
        </p:nvSpPr>
        <p:spPr>
          <a:xfrm>
            <a:off x="8338575" y="970525"/>
            <a:ext cx="290448" cy="29044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6" name="Google Shape;2916;p93"/>
          <p:cNvGrpSpPr/>
          <p:nvPr/>
        </p:nvGrpSpPr>
        <p:grpSpPr>
          <a:xfrm>
            <a:off x="6368656" y="-1151276"/>
            <a:ext cx="2561371" cy="2247883"/>
            <a:chOff x="6057275" y="-929775"/>
            <a:chExt cx="2349881" cy="2062278"/>
          </a:xfrm>
        </p:grpSpPr>
        <p:sp>
          <p:nvSpPr>
            <p:cNvPr id="2917" name="Google Shape;2917;p93"/>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3"/>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3"/>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93"/>
          <p:cNvGrpSpPr/>
          <p:nvPr/>
        </p:nvGrpSpPr>
        <p:grpSpPr>
          <a:xfrm>
            <a:off x="7271925" y="3738226"/>
            <a:ext cx="1279333" cy="1017311"/>
            <a:chOff x="5898025" y="1440475"/>
            <a:chExt cx="796100" cy="633050"/>
          </a:xfrm>
        </p:grpSpPr>
        <p:sp>
          <p:nvSpPr>
            <p:cNvPr id="2921" name="Google Shape;2921;p93"/>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3"/>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3"/>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3"/>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3"/>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3"/>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3"/>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93"/>
          <p:cNvSpPr/>
          <p:nvPr/>
        </p:nvSpPr>
        <p:spPr>
          <a:xfrm>
            <a:off x="8430775" y="2314725"/>
            <a:ext cx="1279200" cy="127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929" name="Google Shape;2929;p93"/>
          <p:cNvSpPr txBox="1">
            <a:spLocks noGrp="1"/>
          </p:cNvSpPr>
          <p:nvPr>
            <p:ph type="title"/>
          </p:nvPr>
        </p:nvSpPr>
        <p:spPr>
          <a:xfrm>
            <a:off x="2265300" y="568250"/>
            <a:ext cx="4613400" cy="10950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5000"/>
              <a:buNone/>
              <a:defRPr sz="8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30"/>
        <p:cNvGrpSpPr/>
        <p:nvPr/>
      </p:nvGrpSpPr>
      <p:grpSpPr>
        <a:xfrm>
          <a:off x="0" y="0"/>
          <a:ext cx="0" cy="0"/>
          <a:chOff x="0" y="0"/>
          <a:chExt cx="0" cy="0"/>
        </a:xfrm>
      </p:grpSpPr>
      <p:grpSp>
        <p:nvGrpSpPr>
          <p:cNvPr id="2931" name="Google Shape;2931;p94"/>
          <p:cNvGrpSpPr/>
          <p:nvPr/>
        </p:nvGrpSpPr>
        <p:grpSpPr>
          <a:xfrm>
            <a:off x="8128300" y="-724050"/>
            <a:ext cx="1818629" cy="1818629"/>
            <a:chOff x="-637600" y="4204225"/>
            <a:chExt cx="1818629" cy="1818629"/>
          </a:xfrm>
        </p:grpSpPr>
        <p:sp>
          <p:nvSpPr>
            <p:cNvPr id="2932" name="Google Shape;2932;p94"/>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4"/>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4" name="Google Shape;2934;p94"/>
          <p:cNvSpPr/>
          <p:nvPr/>
        </p:nvSpPr>
        <p:spPr>
          <a:xfrm>
            <a:off x="7687900" y="335375"/>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5" name="Google Shape;2935;p94"/>
          <p:cNvGrpSpPr/>
          <p:nvPr/>
        </p:nvGrpSpPr>
        <p:grpSpPr>
          <a:xfrm>
            <a:off x="15813" y="147525"/>
            <a:ext cx="1053175" cy="1009100"/>
            <a:chOff x="773650" y="3990800"/>
            <a:chExt cx="1053175" cy="1009100"/>
          </a:xfrm>
        </p:grpSpPr>
        <p:sp>
          <p:nvSpPr>
            <p:cNvPr id="2936" name="Google Shape;2936;p94"/>
            <p:cNvSpPr/>
            <p:nvPr/>
          </p:nvSpPr>
          <p:spPr>
            <a:xfrm>
              <a:off x="1093950" y="3990800"/>
              <a:ext cx="425175" cy="1009100"/>
            </a:xfrm>
            <a:custGeom>
              <a:avLst/>
              <a:gdLst/>
              <a:ahLst/>
              <a:cxnLst/>
              <a:rect l="l" t="t" r="r" b="b"/>
              <a:pathLst>
                <a:path w="17007" h="40364" extrusionOk="0">
                  <a:moveTo>
                    <a:pt x="13768" y="961"/>
                  </a:moveTo>
                  <a:cubicBezTo>
                    <a:pt x="13888" y="961"/>
                    <a:pt x="14003" y="977"/>
                    <a:pt x="14113" y="1010"/>
                  </a:cubicBezTo>
                  <a:cubicBezTo>
                    <a:pt x="14235" y="1042"/>
                    <a:pt x="14349" y="1099"/>
                    <a:pt x="14454" y="1172"/>
                  </a:cubicBezTo>
                  <a:cubicBezTo>
                    <a:pt x="15462" y="1847"/>
                    <a:pt x="16039" y="4123"/>
                    <a:pt x="16007" y="7440"/>
                  </a:cubicBezTo>
                  <a:cubicBezTo>
                    <a:pt x="15966" y="11416"/>
                    <a:pt x="15105" y="16464"/>
                    <a:pt x="13584" y="21667"/>
                  </a:cubicBezTo>
                  <a:cubicBezTo>
                    <a:pt x="12056" y="26870"/>
                    <a:pt x="10056" y="31593"/>
                    <a:pt x="7951" y="34958"/>
                  </a:cubicBezTo>
                  <a:cubicBezTo>
                    <a:pt x="6176" y="37784"/>
                    <a:pt x="4448" y="39405"/>
                    <a:pt x="3238" y="39405"/>
                  </a:cubicBezTo>
                  <a:cubicBezTo>
                    <a:pt x="3118" y="39405"/>
                    <a:pt x="3003" y="39389"/>
                    <a:pt x="2894" y="39356"/>
                  </a:cubicBezTo>
                  <a:cubicBezTo>
                    <a:pt x="1675" y="38991"/>
                    <a:pt x="967" y="36592"/>
                    <a:pt x="1000" y="32918"/>
                  </a:cubicBezTo>
                  <a:cubicBezTo>
                    <a:pt x="1041" y="28951"/>
                    <a:pt x="1902" y="23894"/>
                    <a:pt x="3423" y="18691"/>
                  </a:cubicBezTo>
                  <a:cubicBezTo>
                    <a:pt x="4951" y="13489"/>
                    <a:pt x="6951" y="8773"/>
                    <a:pt x="9056" y="5408"/>
                  </a:cubicBezTo>
                  <a:cubicBezTo>
                    <a:pt x="10831" y="2576"/>
                    <a:pt x="12558" y="961"/>
                    <a:pt x="13768" y="961"/>
                  </a:cubicBezTo>
                  <a:close/>
                  <a:moveTo>
                    <a:pt x="13759" y="1"/>
                  </a:moveTo>
                  <a:cubicBezTo>
                    <a:pt x="12154" y="1"/>
                    <a:pt x="10265" y="1677"/>
                    <a:pt x="8243" y="4896"/>
                  </a:cubicBezTo>
                  <a:cubicBezTo>
                    <a:pt x="6089" y="8334"/>
                    <a:pt x="4049" y="13139"/>
                    <a:pt x="2504" y="18423"/>
                  </a:cubicBezTo>
                  <a:cubicBezTo>
                    <a:pt x="951" y="23707"/>
                    <a:pt x="81" y="28853"/>
                    <a:pt x="41" y="32910"/>
                  </a:cubicBezTo>
                  <a:cubicBezTo>
                    <a:pt x="0" y="36682"/>
                    <a:pt x="683" y="39104"/>
                    <a:pt x="2008" y="39990"/>
                  </a:cubicBezTo>
                  <a:cubicBezTo>
                    <a:pt x="2203" y="40112"/>
                    <a:pt x="2406" y="40210"/>
                    <a:pt x="2618" y="40275"/>
                  </a:cubicBezTo>
                  <a:cubicBezTo>
                    <a:pt x="2820" y="40334"/>
                    <a:pt x="3029" y="40363"/>
                    <a:pt x="3242" y="40363"/>
                  </a:cubicBezTo>
                  <a:cubicBezTo>
                    <a:pt x="4848" y="40363"/>
                    <a:pt x="6739" y="38692"/>
                    <a:pt x="8764" y="35462"/>
                  </a:cubicBezTo>
                  <a:cubicBezTo>
                    <a:pt x="10918" y="32032"/>
                    <a:pt x="12958" y="27227"/>
                    <a:pt x="14503" y="21935"/>
                  </a:cubicBezTo>
                  <a:cubicBezTo>
                    <a:pt x="16056" y="16651"/>
                    <a:pt x="16926" y="11505"/>
                    <a:pt x="16966" y="7448"/>
                  </a:cubicBezTo>
                  <a:cubicBezTo>
                    <a:pt x="17007" y="3140"/>
                    <a:pt x="16113" y="595"/>
                    <a:pt x="14389" y="91"/>
                  </a:cubicBezTo>
                  <a:cubicBezTo>
                    <a:pt x="14185" y="31"/>
                    <a:pt x="13975" y="1"/>
                    <a:pt x="13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4"/>
            <p:cNvSpPr/>
            <p:nvPr/>
          </p:nvSpPr>
          <p:spPr>
            <a:xfrm>
              <a:off x="773650" y="4302175"/>
              <a:ext cx="1053175" cy="386575"/>
            </a:xfrm>
            <a:custGeom>
              <a:avLst/>
              <a:gdLst/>
              <a:ahLst/>
              <a:cxnLst/>
              <a:rect l="l" t="t" r="r" b="b"/>
              <a:pathLst>
                <a:path w="42127" h="15463" extrusionOk="0">
                  <a:moveTo>
                    <a:pt x="32864" y="963"/>
                  </a:moveTo>
                  <a:cubicBezTo>
                    <a:pt x="33423" y="963"/>
                    <a:pt x="33964" y="975"/>
                    <a:pt x="34485" y="1001"/>
                  </a:cubicBezTo>
                  <a:cubicBezTo>
                    <a:pt x="37046" y="1131"/>
                    <a:pt x="38965" y="1586"/>
                    <a:pt x="39989" y="2269"/>
                  </a:cubicBezTo>
                  <a:cubicBezTo>
                    <a:pt x="40428" y="2562"/>
                    <a:pt x="40704" y="2903"/>
                    <a:pt x="40794" y="3277"/>
                  </a:cubicBezTo>
                  <a:cubicBezTo>
                    <a:pt x="41070" y="4513"/>
                    <a:pt x="39314" y="6301"/>
                    <a:pt x="36095" y="8057"/>
                  </a:cubicBezTo>
                  <a:cubicBezTo>
                    <a:pt x="32607" y="9968"/>
                    <a:pt x="27778" y="11675"/>
                    <a:pt x="22494" y="12886"/>
                  </a:cubicBezTo>
                  <a:cubicBezTo>
                    <a:pt x="17636" y="13998"/>
                    <a:pt x="13290" y="14478"/>
                    <a:pt x="9851" y="14478"/>
                  </a:cubicBezTo>
                  <a:cubicBezTo>
                    <a:pt x="5164" y="14478"/>
                    <a:pt x="2161" y="13586"/>
                    <a:pt x="1837" y="12179"/>
                  </a:cubicBezTo>
                  <a:cubicBezTo>
                    <a:pt x="1285" y="9740"/>
                    <a:pt x="8658" y="5188"/>
                    <a:pt x="20137" y="2570"/>
                  </a:cubicBezTo>
                  <a:cubicBezTo>
                    <a:pt x="24726" y="1518"/>
                    <a:pt x="29175" y="963"/>
                    <a:pt x="32864" y="963"/>
                  </a:cubicBezTo>
                  <a:close/>
                  <a:moveTo>
                    <a:pt x="32843" y="1"/>
                  </a:moveTo>
                  <a:cubicBezTo>
                    <a:pt x="29083" y="1"/>
                    <a:pt x="24571" y="564"/>
                    <a:pt x="19925" y="1627"/>
                  </a:cubicBezTo>
                  <a:cubicBezTo>
                    <a:pt x="10024" y="3895"/>
                    <a:pt x="0" y="8431"/>
                    <a:pt x="902" y="12390"/>
                  </a:cubicBezTo>
                  <a:cubicBezTo>
                    <a:pt x="1057" y="13049"/>
                    <a:pt x="1480" y="13585"/>
                    <a:pt x="2130" y="14016"/>
                  </a:cubicBezTo>
                  <a:cubicBezTo>
                    <a:pt x="3635" y="15022"/>
                    <a:pt x="6348" y="15463"/>
                    <a:pt x="9640" y="15463"/>
                  </a:cubicBezTo>
                  <a:cubicBezTo>
                    <a:pt x="13531" y="15463"/>
                    <a:pt x="18231" y="14847"/>
                    <a:pt x="22706" y="13821"/>
                  </a:cubicBezTo>
                  <a:cubicBezTo>
                    <a:pt x="28079" y="12594"/>
                    <a:pt x="32998" y="10846"/>
                    <a:pt x="36558" y="8903"/>
                  </a:cubicBezTo>
                  <a:cubicBezTo>
                    <a:pt x="40338" y="6838"/>
                    <a:pt x="42127" y="4814"/>
                    <a:pt x="41729" y="3058"/>
                  </a:cubicBezTo>
                  <a:cubicBezTo>
                    <a:pt x="41322" y="1302"/>
                    <a:pt x="38834" y="261"/>
                    <a:pt x="34534" y="42"/>
                  </a:cubicBezTo>
                  <a:cubicBezTo>
                    <a:pt x="33990" y="14"/>
                    <a:pt x="33425" y="1"/>
                    <a:pt x="32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4"/>
            <p:cNvSpPr/>
            <p:nvPr/>
          </p:nvSpPr>
          <p:spPr>
            <a:xfrm>
              <a:off x="915900" y="4096575"/>
              <a:ext cx="781275" cy="797150"/>
            </a:xfrm>
            <a:custGeom>
              <a:avLst/>
              <a:gdLst/>
              <a:ahLst/>
              <a:cxnLst/>
              <a:rect l="l" t="t" r="r" b="b"/>
              <a:pathLst>
                <a:path w="31251" h="31886" extrusionOk="0">
                  <a:moveTo>
                    <a:pt x="3173" y="981"/>
                  </a:moveTo>
                  <a:cubicBezTo>
                    <a:pt x="4619" y="981"/>
                    <a:pt x="6945" y="1967"/>
                    <a:pt x="9748" y="3835"/>
                  </a:cubicBezTo>
                  <a:cubicBezTo>
                    <a:pt x="12634" y="5762"/>
                    <a:pt x="16024" y="8632"/>
                    <a:pt x="19487" y="12330"/>
                  </a:cubicBezTo>
                  <a:cubicBezTo>
                    <a:pt x="23194" y="16289"/>
                    <a:pt x="26243" y="20411"/>
                    <a:pt x="28064" y="23939"/>
                  </a:cubicBezTo>
                  <a:cubicBezTo>
                    <a:pt x="29746" y="27207"/>
                    <a:pt x="30202" y="29671"/>
                    <a:pt x="29275" y="30532"/>
                  </a:cubicBezTo>
                  <a:cubicBezTo>
                    <a:pt x="28998" y="30792"/>
                    <a:pt x="28587" y="30919"/>
                    <a:pt x="28063" y="30919"/>
                  </a:cubicBezTo>
                  <a:cubicBezTo>
                    <a:pt x="26833" y="30919"/>
                    <a:pt x="24980" y="30218"/>
                    <a:pt x="22779" y="28890"/>
                  </a:cubicBezTo>
                  <a:cubicBezTo>
                    <a:pt x="19373" y="26833"/>
                    <a:pt x="15463" y="23525"/>
                    <a:pt x="11764" y="19566"/>
                  </a:cubicBezTo>
                  <a:cubicBezTo>
                    <a:pt x="8057" y="15607"/>
                    <a:pt x="5008" y="11485"/>
                    <a:pt x="3187" y="7957"/>
                  </a:cubicBezTo>
                  <a:cubicBezTo>
                    <a:pt x="1505" y="4697"/>
                    <a:pt x="1049" y="2234"/>
                    <a:pt x="1976" y="1364"/>
                  </a:cubicBezTo>
                  <a:cubicBezTo>
                    <a:pt x="2250" y="1107"/>
                    <a:pt x="2655" y="981"/>
                    <a:pt x="3173" y="981"/>
                  </a:cubicBezTo>
                  <a:close/>
                  <a:moveTo>
                    <a:pt x="3221" y="0"/>
                  </a:moveTo>
                  <a:cubicBezTo>
                    <a:pt x="2449" y="0"/>
                    <a:pt x="1803" y="210"/>
                    <a:pt x="1318" y="665"/>
                  </a:cubicBezTo>
                  <a:cubicBezTo>
                    <a:pt x="1" y="1892"/>
                    <a:pt x="350" y="4567"/>
                    <a:pt x="2334" y="8396"/>
                  </a:cubicBezTo>
                  <a:cubicBezTo>
                    <a:pt x="4195" y="12005"/>
                    <a:pt x="7293" y="16200"/>
                    <a:pt x="11057" y="20224"/>
                  </a:cubicBezTo>
                  <a:cubicBezTo>
                    <a:pt x="14374" y="23760"/>
                    <a:pt x="17853" y="26801"/>
                    <a:pt x="21007" y="28906"/>
                  </a:cubicBezTo>
                  <a:cubicBezTo>
                    <a:pt x="21438" y="29191"/>
                    <a:pt x="21861" y="29459"/>
                    <a:pt x="22284" y="29711"/>
                  </a:cubicBezTo>
                  <a:cubicBezTo>
                    <a:pt x="24677" y="31156"/>
                    <a:pt x="26629" y="31886"/>
                    <a:pt x="28065" y="31886"/>
                  </a:cubicBezTo>
                  <a:cubicBezTo>
                    <a:pt x="28844" y="31886"/>
                    <a:pt x="29470" y="31671"/>
                    <a:pt x="29933" y="31240"/>
                  </a:cubicBezTo>
                  <a:cubicBezTo>
                    <a:pt x="31250" y="30004"/>
                    <a:pt x="30901" y="27329"/>
                    <a:pt x="28917" y="23500"/>
                  </a:cubicBezTo>
                  <a:cubicBezTo>
                    <a:pt x="27055" y="19899"/>
                    <a:pt x="23958" y="15696"/>
                    <a:pt x="20194" y="11680"/>
                  </a:cubicBezTo>
                  <a:cubicBezTo>
                    <a:pt x="14394" y="5479"/>
                    <a:pt x="7167" y="0"/>
                    <a:pt x="3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9" name="Google Shape;2939;p94"/>
          <p:cNvSpPr/>
          <p:nvPr/>
        </p:nvSpPr>
        <p:spPr>
          <a:xfrm>
            <a:off x="1145200" y="147525"/>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0" name="Google Shape;2940;p94"/>
          <p:cNvGrpSpPr/>
          <p:nvPr/>
        </p:nvGrpSpPr>
        <p:grpSpPr>
          <a:xfrm>
            <a:off x="713225" y="4553388"/>
            <a:ext cx="1818629" cy="1818629"/>
            <a:chOff x="-637600" y="4204225"/>
            <a:chExt cx="1818629" cy="1818629"/>
          </a:xfrm>
        </p:grpSpPr>
        <p:sp>
          <p:nvSpPr>
            <p:cNvPr id="2941" name="Google Shape;2941;p94"/>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4"/>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94"/>
          <p:cNvGrpSpPr/>
          <p:nvPr/>
        </p:nvGrpSpPr>
        <p:grpSpPr>
          <a:xfrm flipH="1">
            <a:off x="8775607" y="4744602"/>
            <a:ext cx="1735341" cy="1320465"/>
            <a:chOff x="5794800" y="2218800"/>
            <a:chExt cx="1148700" cy="874075"/>
          </a:xfrm>
        </p:grpSpPr>
        <p:sp>
          <p:nvSpPr>
            <p:cNvPr id="2944" name="Google Shape;2944;p94"/>
            <p:cNvSpPr/>
            <p:nvPr/>
          </p:nvSpPr>
          <p:spPr>
            <a:xfrm>
              <a:off x="6733550" y="2828625"/>
              <a:ext cx="157725" cy="239675"/>
            </a:xfrm>
            <a:custGeom>
              <a:avLst/>
              <a:gdLst/>
              <a:ahLst/>
              <a:cxnLst/>
              <a:rect l="l" t="t" r="r" b="b"/>
              <a:pathLst>
                <a:path w="6309" h="9587" extrusionOk="0">
                  <a:moveTo>
                    <a:pt x="5982" y="0"/>
                  </a:moveTo>
                  <a:cubicBezTo>
                    <a:pt x="5939" y="0"/>
                    <a:pt x="5894" y="10"/>
                    <a:pt x="5853" y="29"/>
                  </a:cubicBezTo>
                  <a:cubicBezTo>
                    <a:pt x="5805" y="53"/>
                    <a:pt x="5764" y="86"/>
                    <a:pt x="5731" y="135"/>
                  </a:cubicBezTo>
                  <a:lnTo>
                    <a:pt x="81" y="9142"/>
                  </a:lnTo>
                  <a:cubicBezTo>
                    <a:pt x="0" y="9280"/>
                    <a:pt x="41" y="9459"/>
                    <a:pt x="171" y="9541"/>
                  </a:cubicBezTo>
                  <a:cubicBezTo>
                    <a:pt x="219" y="9572"/>
                    <a:pt x="272" y="9586"/>
                    <a:pt x="324" y="9586"/>
                  </a:cubicBezTo>
                  <a:cubicBezTo>
                    <a:pt x="422" y="9586"/>
                    <a:pt x="516" y="9536"/>
                    <a:pt x="569" y="9451"/>
                  </a:cubicBezTo>
                  <a:lnTo>
                    <a:pt x="6219" y="444"/>
                  </a:lnTo>
                  <a:cubicBezTo>
                    <a:pt x="6309" y="305"/>
                    <a:pt x="6268" y="135"/>
                    <a:pt x="6130" y="45"/>
                  </a:cubicBezTo>
                  <a:cubicBezTo>
                    <a:pt x="6086" y="14"/>
                    <a:pt x="6034" y="0"/>
                    <a:pt x="59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4"/>
            <p:cNvSpPr/>
            <p:nvPr/>
          </p:nvSpPr>
          <p:spPr>
            <a:xfrm>
              <a:off x="6699200" y="2813375"/>
              <a:ext cx="153450" cy="224175"/>
            </a:xfrm>
            <a:custGeom>
              <a:avLst/>
              <a:gdLst/>
              <a:ahLst/>
              <a:cxnLst/>
              <a:rect l="l" t="t" r="r" b="b"/>
              <a:pathLst>
                <a:path w="6138" h="8967" extrusionOk="0">
                  <a:moveTo>
                    <a:pt x="5813" y="1"/>
                  </a:moveTo>
                  <a:cubicBezTo>
                    <a:pt x="5768" y="1"/>
                    <a:pt x="5724" y="11"/>
                    <a:pt x="5683" y="29"/>
                  </a:cubicBezTo>
                  <a:cubicBezTo>
                    <a:pt x="5634" y="54"/>
                    <a:pt x="5601" y="86"/>
                    <a:pt x="5569" y="135"/>
                  </a:cubicBezTo>
                  <a:lnTo>
                    <a:pt x="90" y="8516"/>
                  </a:lnTo>
                  <a:cubicBezTo>
                    <a:pt x="0" y="8655"/>
                    <a:pt x="41" y="8834"/>
                    <a:pt x="171" y="8923"/>
                  </a:cubicBezTo>
                  <a:cubicBezTo>
                    <a:pt x="221" y="8952"/>
                    <a:pt x="276" y="8967"/>
                    <a:pt x="330" y="8967"/>
                  </a:cubicBezTo>
                  <a:cubicBezTo>
                    <a:pt x="426" y="8967"/>
                    <a:pt x="517" y="8922"/>
                    <a:pt x="569" y="8834"/>
                  </a:cubicBezTo>
                  <a:lnTo>
                    <a:pt x="6049" y="444"/>
                  </a:lnTo>
                  <a:cubicBezTo>
                    <a:pt x="6138" y="314"/>
                    <a:pt x="6097" y="135"/>
                    <a:pt x="5967" y="46"/>
                  </a:cubicBezTo>
                  <a:cubicBezTo>
                    <a:pt x="5919" y="15"/>
                    <a:pt x="5866" y="1"/>
                    <a:pt x="58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4"/>
            <p:cNvSpPr/>
            <p:nvPr/>
          </p:nvSpPr>
          <p:spPr>
            <a:xfrm>
              <a:off x="6671550" y="2804850"/>
              <a:ext cx="134775" cy="200400"/>
            </a:xfrm>
            <a:custGeom>
              <a:avLst/>
              <a:gdLst/>
              <a:ahLst/>
              <a:cxnLst/>
              <a:rect l="l" t="t" r="r" b="b"/>
              <a:pathLst>
                <a:path w="5391" h="8016" extrusionOk="0">
                  <a:moveTo>
                    <a:pt x="5058" y="0"/>
                  </a:moveTo>
                  <a:cubicBezTo>
                    <a:pt x="5015" y="0"/>
                    <a:pt x="4972" y="10"/>
                    <a:pt x="4935" y="29"/>
                  </a:cubicBezTo>
                  <a:cubicBezTo>
                    <a:pt x="4886" y="53"/>
                    <a:pt x="4846" y="86"/>
                    <a:pt x="4813" y="135"/>
                  </a:cubicBezTo>
                  <a:lnTo>
                    <a:pt x="90" y="7573"/>
                  </a:lnTo>
                  <a:cubicBezTo>
                    <a:pt x="1" y="7711"/>
                    <a:pt x="41" y="7882"/>
                    <a:pt x="171" y="7971"/>
                  </a:cubicBezTo>
                  <a:cubicBezTo>
                    <a:pt x="221" y="8001"/>
                    <a:pt x="277" y="8015"/>
                    <a:pt x="331" y="8015"/>
                  </a:cubicBezTo>
                  <a:cubicBezTo>
                    <a:pt x="426" y="8015"/>
                    <a:pt x="518" y="7970"/>
                    <a:pt x="570" y="7882"/>
                  </a:cubicBezTo>
                  <a:lnTo>
                    <a:pt x="5301" y="444"/>
                  </a:lnTo>
                  <a:cubicBezTo>
                    <a:pt x="5390" y="305"/>
                    <a:pt x="5350" y="135"/>
                    <a:pt x="5212" y="45"/>
                  </a:cubicBezTo>
                  <a:cubicBezTo>
                    <a:pt x="5163" y="14"/>
                    <a:pt x="5110" y="0"/>
                    <a:pt x="50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4"/>
            <p:cNvSpPr/>
            <p:nvPr/>
          </p:nvSpPr>
          <p:spPr>
            <a:xfrm>
              <a:off x="6644325" y="2801675"/>
              <a:ext cx="113225" cy="162625"/>
            </a:xfrm>
            <a:custGeom>
              <a:avLst/>
              <a:gdLst/>
              <a:ahLst/>
              <a:cxnLst/>
              <a:rect l="l" t="t" r="r" b="b"/>
              <a:pathLst>
                <a:path w="4529" h="6505" extrusionOk="0">
                  <a:moveTo>
                    <a:pt x="4191" y="0"/>
                  </a:moveTo>
                  <a:cubicBezTo>
                    <a:pt x="4150" y="0"/>
                    <a:pt x="4110" y="9"/>
                    <a:pt x="4073" y="26"/>
                  </a:cubicBezTo>
                  <a:cubicBezTo>
                    <a:pt x="4032" y="50"/>
                    <a:pt x="3992" y="83"/>
                    <a:pt x="3959" y="132"/>
                  </a:cubicBezTo>
                  <a:lnTo>
                    <a:pt x="90" y="6058"/>
                  </a:lnTo>
                  <a:cubicBezTo>
                    <a:pt x="0" y="6188"/>
                    <a:pt x="41" y="6367"/>
                    <a:pt x="171" y="6456"/>
                  </a:cubicBezTo>
                  <a:cubicBezTo>
                    <a:pt x="218" y="6489"/>
                    <a:pt x="272" y="6504"/>
                    <a:pt x="326" y="6504"/>
                  </a:cubicBezTo>
                  <a:cubicBezTo>
                    <a:pt x="420" y="6504"/>
                    <a:pt x="512" y="6458"/>
                    <a:pt x="569" y="6375"/>
                  </a:cubicBezTo>
                  <a:lnTo>
                    <a:pt x="4439" y="449"/>
                  </a:lnTo>
                  <a:cubicBezTo>
                    <a:pt x="4528" y="310"/>
                    <a:pt x="4496" y="132"/>
                    <a:pt x="4358" y="50"/>
                  </a:cubicBezTo>
                  <a:cubicBezTo>
                    <a:pt x="4305" y="17"/>
                    <a:pt x="4248" y="0"/>
                    <a:pt x="419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4"/>
            <p:cNvSpPr/>
            <p:nvPr/>
          </p:nvSpPr>
          <p:spPr>
            <a:xfrm>
              <a:off x="6627850" y="2805850"/>
              <a:ext cx="79100" cy="117425"/>
            </a:xfrm>
            <a:custGeom>
              <a:avLst/>
              <a:gdLst/>
              <a:ahLst/>
              <a:cxnLst/>
              <a:rect l="l" t="t" r="r" b="b"/>
              <a:pathLst>
                <a:path w="3164" h="4697" extrusionOk="0">
                  <a:moveTo>
                    <a:pt x="2837" y="0"/>
                  </a:moveTo>
                  <a:cubicBezTo>
                    <a:pt x="2791" y="0"/>
                    <a:pt x="2747" y="10"/>
                    <a:pt x="2708" y="30"/>
                  </a:cubicBezTo>
                  <a:cubicBezTo>
                    <a:pt x="2659" y="54"/>
                    <a:pt x="2618" y="86"/>
                    <a:pt x="2586" y="135"/>
                  </a:cubicBezTo>
                  <a:lnTo>
                    <a:pt x="82" y="4257"/>
                  </a:lnTo>
                  <a:cubicBezTo>
                    <a:pt x="1" y="4395"/>
                    <a:pt x="41" y="4574"/>
                    <a:pt x="180" y="4655"/>
                  </a:cubicBezTo>
                  <a:cubicBezTo>
                    <a:pt x="227" y="4683"/>
                    <a:pt x="279" y="4697"/>
                    <a:pt x="330" y="4697"/>
                  </a:cubicBezTo>
                  <a:cubicBezTo>
                    <a:pt x="426" y="4697"/>
                    <a:pt x="519" y="4648"/>
                    <a:pt x="578" y="4558"/>
                  </a:cubicBezTo>
                  <a:lnTo>
                    <a:pt x="3082" y="436"/>
                  </a:lnTo>
                  <a:cubicBezTo>
                    <a:pt x="3163" y="298"/>
                    <a:pt x="3114" y="119"/>
                    <a:pt x="2984" y="38"/>
                  </a:cubicBezTo>
                  <a:cubicBezTo>
                    <a:pt x="2938" y="12"/>
                    <a:pt x="2886" y="0"/>
                    <a:pt x="28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4"/>
            <p:cNvSpPr/>
            <p:nvPr/>
          </p:nvSpPr>
          <p:spPr>
            <a:xfrm>
              <a:off x="6503675" y="2728450"/>
              <a:ext cx="87425" cy="115375"/>
            </a:xfrm>
            <a:custGeom>
              <a:avLst/>
              <a:gdLst/>
              <a:ahLst/>
              <a:cxnLst/>
              <a:rect l="l" t="t" r="r" b="b"/>
              <a:pathLst>
                <a:path w="3497" h="4615" extrusionOk="0">
                  <a:moveTo>
                    <a:pt x="3170" y="0"/>
                  </a:moveTo>
                  <a:cubicBezTo>
                    <a:pt x="3125" y="0"/>
                    <a:pt x="3081" y="10"/>
                    <a:pt x="3041" y="28"/>
                  </a:cubicBezTo>
                  <a:cubicBezTo>
                    <a:pt x="3000" y="53"/>
                    <a:pt x="2960" y="85"/>
                    <a:pt x="2927" y="126"/>
                  </a:cubicBezTo>
                  <a:lnTo>
                    <a:pt x="90" y="4158"/>
                  </a:lnTo>
                  <a:cubicBezTo>
                    <a:pt x="1" y="4288"/>
                    <a:pt x="33" y="4467"/>
                    <a:pt x="163" y="4564"/>
                  </a:cubicBezTo>
                  <a:cubicBezTo>
                    <a:pt x="213" y="4599"/>
                    <a:pt x="270" y="4615"/>
                    <a:pt x="326" y="4615"/>
                  </a:cubicBezTo>
                  <a:cubicBezTo>
                    <a:pt x="417" y="4615"/>
                    <a:pt x="506" y="4572"/>
                    <a:pt x="562" y="4491"/>
                  </a:cubicBezTo>
                  <a:lnTo>
                    <a:pt x="3399" y="459"/>
                  </a:lnTo>
                  <a:cubicBezTo>
                    <a:pt x="3496" y="329"/>
                    <a:pt x="3464" y="142"/>
                    <a:pt x="3334" y="53"/>
                  </a:cubicBezTo>
                  <a:cubicBezTo>
                    <a:pt x="3284" y="16"/>
                    <a:pt x="3226" y="0"/>
                    <a:pt x="317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4"/>
            <p:cNvSpPr/>
            <p:nvPr/>
          </p:nvSpPr>
          <p:spPr>
            <a:xfrm>
              <a:off x="6452050" y="2678025"/>
              <a:ext cx="117500" cy="163300"/>
            </a:xfrm>
            <a:custGeom>
              <a:avLst/>
              <a:gdLst/>
              <a:ahLst/>
              <a:cxnLst/>
              <a:rect l="l" t="t" r="r" b="b"/>
              <a:pathLst>
                <a:path w="4700" h="6532" extrusionOk="0">
                  <a:moveTo>
                    <a:pt x="4378" y="0"/>
                  </a:moveTo>
                  <a:cubicBezTo>
                    <a:pt x="4331" y="0"/>
                    <a:pt x="4285" y="11"/>
                    <a:pt x="4244" y="29"/>
                  </a:cubicBezTo>
                  <a:cubicBezTo>
                    <a:pt x="4204" y="54"/>
                    <a:pt x="4163" y="86"/>
                    <a:pt x="4131" y="127"/>
                  </a:cubicBezTo>
                  <a:lnTo>
                    <a:pt x="90" y="6077"/>
                  </a:lnTo>
                  <a:cubicBezTo>
                    <a:pt x="1" y="6216"/>
                    <a:pt x="33" y="6395"/>
                    <a:pt x="163" y="6484"/>
                  </a:cubicBezTo>
                  <a:cubicBezTo>
                    <a:pt x="211" y="6517"/>
                    <a:pt x="265" y="6532"/>
                    <a:pt x="318" y="6532"/>
                  </a:cubicBezTo>
                  <a:cubicBezTo>
                    <a:pt x="412" y="6532"/>
                    <a:pt x="505" y="6485"/>
                    <a:pt x="562" y="6403"/>
                  </a:cubicBezTo>
                  <a:lnTo>
                    <a:pt x="4610" y="452"/>
                  </a:lnTo>
                  <a:cubicBezTo>
                    <a:pt x="4700" y="322"/>
                    <a:pt x="4667" y="135"/>
                    <a:pt x="4537" y="45"/>
                  </a:cubicBezTo>
                  <a:cubicBezTo>
                    <a:pt x="4489" y="15"/>
                    <a:pt x="4433" y="0"/>
                    <a:pt x="43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4"/>
            <p:cNvSpPr/>
            <p:nvPr/>
          </p:nvSpPr>
          <p:spPr>
            <a:xfrm>
              <a:off x="6400425" y="2630800"/>
              <a:ext cx="137825" cy="199350"/>
            </a:xfrm>
            <a:custGeom>
              <a:avLst/>
              <a:gdLst/>
              <a:ahLst/>
              <a:cxnLst/>
              <a:rect l="l" t="t" r="r" b="b"/>
              <a:pathLst>
                <a:path w="5513" h="7974" extrusionOk="0">
                  <a:moveTo>
                    <a:pt x="5186" y="0"/>
                  </a:moveTo>
                  <a:cubicBezTo>
                    <a:pt x="5141" y="0"/>
                    <a:pt x="5097" y="11"/>
                    <a:pt x="5057" y="32"/>
                  </a:cubicBezTo>
                  <a:cubicBezTo>
                    <a:pt x="5017" y="48"/>
                    <a:pt x="4976" y="81"/>
                    <a:pt x="4944" y="130"/>
                  </a:cubicBezTo>
                  <a:lnTo>
                    <a:pt x="90" y="7527"/>
                  </a:lnTo>
                  <a:cubicBezTo>
                    <a:pt x="1" y="7658"/>
                    <a:pt x="42" y="7836"/>
                    <a:pt x="172" y="7926"/>
                  </a:cubicBezTo>
                  <a:cubicBezTo>
                    <a:pt x="222" y="7958"/>
                    <a:pt x="278" y="7974"/>
                    <a:pt x="333" y="7974"/>
                  </a:cubicBezTo>
                  <a:cubicBezTo>
                    <a:pt x="428" y="7974"/>
                    <a:pt x="521" y="7927"/>
                    <a:pt x="578" y="7845"/>
                  </a:cubicBezTo>
                  <a:lnTo>
                    <a:pt x="5431" y="447"/>
                  </a:lnTo>
                  <a:cubicBezTo>
                    <a:pt x="5513" y="317"/>
                    <a:pt x="5480" y="138"/>
                    <a:pt x="5342" y="48"/>
                  </a:cubicBezTo>
                  <a:cubicBezTo>
                    <a:pt x="5297" y="17"/>
                    <a:pt x="5241" y="0"/>
                    <a:pt x="51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4"/>
            <p:cNvSpPr/>
            <p:nvPr/>
          </p:nvSpPr>
          <p:spPr>
            <a:xfrm>
              <a:off x="6356950" y="2595100"/>
              <a:ext cx="151025" cy="221450"/>
            </a:xfrm>
            <a:custGeom>
              <a:avLst/>
              <a:gdLst/>
              <a:ahLst/>
              <a:cxnLst/>
              <a:rect l="l" t="t" r="r" b="b"/>
              <a:pathLst>
                <a:path w="6041" h="8858" extrusionOk="0">
                  <a:moveTo>
                    <a:pt x="5715" y="1"/>
                  </a:moveTo>
                  <a:cubicBezTo>
                    <a:pt x="5670" y="1"/>
                    <a:pt x="5626" y="11"/>
                    <a:pt x="5585" y="29"/>
                  </a:cubicBezTo>
                  <a:cubicBezTo>
                    <a:pt x="5536" y="54"/>
                    <a:pt x="5496" y="86"/>
                    <a:pt x="5471" y="135"/>
                  </a:cubicBezTo>
                  <a:lnTo>
                    <a:pt x="82" y="8411"/>
                  </a:lnTo>
                  <a:cubicBezTo>
                    <a:pt x="0" y="8549"/>
                    <a:pt x="33" y="8728"/>
                    <a:pt x="171" y="8809"/>
                  </a:cubicBezTo>
                  <a:cubicBezTo>
                    <a:pt x="218" y="8842"/>
                    <a:pt x="272" y="8857"/>
                    <a:pt x="326" y="8857"/>
                  </a:cubicBezTo>
                  <a:cubicBezTo>
                    <a:pt x="420" y="8857"/>
                    <a:pt x="512" y="8811"/>
                    <a:pt x="569" y="8728"/>
                  </a:cubicBezTo>
                  <a:lnTo>
                    <a:pt x="5951" y="444"/>
                  </a:lnTo>
                  <a:cubicBezTo>
                    <a:pt x="6040" y="314"/>
                    <a:pt x="6000" y="135"/>
                    <a:pt x="5870" y="46"/>
                  </a:cubicBezTo>
                  <a:cubicBezTo>
                    <a:pt x="5821" y="15"/>
                    <a:pt x="5768" y="1"/>
                    <a:pt x="571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4"/>
            <p:cNvSpPr/>
            <p:nvPr/>
          </p:nvSpPr>
          <p:spPr>
            <a:xfrm>
              <a:off x="6317725" y="2565850"/>
              <a:ext cx="158550" cy="229150"/>
            </a:xfrm>
            <a:custGeom>
              <a:avLst/>
              <a:gdLst/>
              <a:ahLst/>
              <a:cxnLst/>
              <a:rect l="l" t="t" r="r" b="b"/>
              <a:pathLst>
                <a:path w="6342" h="9166" extrusionOk="0">
                  <a:moveTo>
                    <a:pt x="6016" y="0"/>
                  </a:moveTo>
                  <a:cubicBezTo>
                    <a:pt x="5971" y="0"/>
                    <a:pt x="5927" y="10"/>
                    <a:pt x="5886" y="29"/>
                  </a:cubicBezTo>
                  <a:cubicBezTo>
                    <a:pt x="5837" y="53"/>
                    <a:pt x="5797" y="86"/>
                    <a:pt x="5772" y="126"/>
                  </a:cubicBezTo>
                  <a:lnTo>
                    <a:pt x="90" y="8719"/>
                  </a:lnTo>
                  <a:cubicBezTo>
                    <a:pt x="0" y="8849"/>
                    <a:pt x="33" y="9028"/>
                    <a:pt x="171" y="9117"/>
                  </a:cubicBezTo>
                  <a:cubicBezTo>
                    <a:pt x="218" y="9150"/>
                    <a:pt x="272" y="9165"/>
                    <a:pt x="326" y="9165"/>
                  </a:cubicBezTo>
                  <a:cubicBezTo>
                    <a:pt x="420" y="9165"/>
                    <a:pt x="512" y="9119"/>
                    <a:pt x="569" y="9036"/>
                  </a:cubicBezTo>
                  <a:lnTo>
                    <a:pt x="6252" y="443"/>
                  </a:lnTo>
                  <a:cubicBezTo>
                    <a:pt x="6341" y="313"/>
                    <a:pt x="6301" y="134"/>
                    <a:pt x="6170" y="45"/>
                  </a:cubicBezTo>
                  <a:cubicBezTo>
                    <a:pt x="6122" y="14"/>
                    <a:pt x="6069" y="0"/>
                    <a:pt x="60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94"/>
            <p:cNvSpPr/>
            <p:nvPr/>
          </p:nvSpPr>
          <p:spPr>
            <a:xfrm>
              <a:off x="6279300" y="2540150"/>
              <a:ext cx="154900" cy="227825"/>
            </a:xfrm>
            <a:custGeom>
              <a:avLst/>
              <a:gdLst/>
              <a:ahLst/>
              <a:cxnLst/>
              <a:rect l="l" t="t" r="r" b="b"/>
              <a:pathLst>
                <a:path w="6196" h="9113" extrusionOk="0">
                  <a:moveTo>
                    <a:pt x="5862" y="0"/>
                  </a:moveTo>
                  <a:cubicBezTo>
                    <a:pt x="5818" y="0"/>
                    <a:pt x="5776" y="11"/>
                    <a:pt x="5740" y="32"/>
                  </a:cubicBezTo>
                  <a:cubicBezTo>
                    <a:pt x="5691" y="49"/>
                    <a:pt x="5651" y="89"/>
                    <a:pt x="5618" y="130"/>
                  </a:cubicBezTo>
                  <a:lnTo>
                    <a:pt x="90" y="8666"/>
                  </a:lnTo>
                  <a:cubicBezTo>
                    <a:pt x="1" y="8804"/>
                    <a:pt x="41" y="8983"/>
                    <a:pt x="180" y="9064"/>
                  </a:cubicBezTo>
                  <a:cubicBezTo>
                    <a:pt x="227" y="9097"/>
                    <a:pt x="281" y="9112"/>
                    <a:pt x="335" y="9112"/>
                  </a:cubicBezTo>
                  <a:cubicBezTo>
                    <a:pt x="428" y="9112"/>
                    <a:pt x="521" y="9066"/>
                    <a:pt x="578" y="8983"/>
                  </a:cubicBezTo>
                  <a:lnTo>
                    <a:pt x="6106" y="447"/>
                  </a:lnTo>
                  <a:cubicBezTo>
                    <a:pt x="6195" y="317"/>
                    <a:pt x="6155" y="138"/>
                    <a:pt x="6017" y="49"/>
                  </a:cubicBezTo>
                  <a:cubicBezTo>
                    <a:pt x="5971" y="17"/>
                    <a:pt x="5916" y="0"/>
                    <a:pt x="586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94"/>
            <p:cNvSpPr/>
            <p:nvPr/>
          </p:nvSpPr>
          <p:spPr>
            <a:xfrm>
              <a:off x="6245975" y="2521725"/>
              <a:ext cx="149600" cy="216975"/>
            </a:xfrm>
            <a:custGeom>
              <a:avLst/>
              <a:gdLst/>
              <a:ahLst/>
              <a:cxnLst/>
              <a:rect l="l" t="t" r="r" b="b"/>
              <a:pathLst>
                <a:path w="5984" h="8679" extrusionOk="0">
                  <a:moveTo>
                    <a:pt x="5659" y="1"/>
                  </a:moveTo>
                  <a:cubicBezTo>
                    <a:pt x="5614" y="1"/>
                    <a:pt x="5570" y="11"/>
                    <a:pt x="5529" y="30"/>
                  </a:cubicBezTo>
                  <a:cubicBezTo>
                    <a:pt x="5480" y="54"/>
                    <a:pt x="5439" y="87"/>
                    <a:pt x="5415" y="127"/>
                  </a:cubicBezTo>
                  <a:lnTo>
                    <a:pt x="90" y="8232"/>
                  </a:lnTo>
                  <a:cubicBezTo>
                    <a:pt x="1" y="8362"/>
                    <a:pt x="33" y="8541"/>
                    <a:pt x="171" y="8631"/>
                  </a:cubicBezTo>
                  <a:cubicBezTo>
                    <a:pt x="219" y="8663"/>
                    <a:pt x="273" y="8678"/>
                    <a:pt x="326" y="8678"/>
                  </a:cubicBezTo>
                  <a:cubicBezTo>
                    <a:pt x="420" y="8678"/>
                    <a:pt x="513" y="8632"/>
                    <a:pt x="570" y="8549"/>
                  </a:cubicBezTo>
                  <a:lnTo>
                    <a:pt x="5894" y="444"/>
                  </a:lnTo>
                  <a:cubicBezTo>
                    <a:pt x="5984" y="314"/>
                    <a:pt x="5943" y="135"/>
                    <a:pt x="5813" y="46"/>
                  </a:cubicBezTo>
                  <a:cubicBezTo>
                    <a:pt x="5765" y="15"/>
                    <a:pt x="5711" y="1"/>
                    <a:pt x="56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94"/>
            <p:cNvSpPr/>
            <p:nvPr/>
          </p:nvSpPr>
          <p:spPr>
            <a:xfrm>
              <a:off x="6214475" y="2504975"/>
              <a:ext cx="132950" cy="193475"/>
            </a:xfrm>
            <a:custGeom>
              <a:avLst/>
              <a:gdLst/>
              <a:ahLst/>
              <a:cxnLst/>
              <a:rect l="l" t="t" r="r" b="b"/>
              <a:pathLst>
                <a:path w="5318" h="7739" extrusionOk="0">
                  <a:moveTo>
                    <a:pt x="4983" y="1"/>
                  </a:moveTo>
                  <a:cubicBezTo>
                    <a:pt x="4940" y="1"/>
                    <a:pt x="4898" y="11"/>
                    <a:pt x="4862" y="33"/>
                  </a:cubicBezTo>
                  <a:cubicBezTo>
                    <a:pt x="4813" y="49"/>
                    <a:pt x="4772" y="90"/>
                    <a:pt x="4740" y="131"/>
                  </a:cubicBezTo>
                  <a:lnTo>
                    <a:pt x="90" y="7293"/>
                  </a:lnTo>
                  <a:cubicBezTo>
                    <a:pt x="0" y="7423"/>
                    <a:pt x="41" y="7602"/>
                    <a:pt x="179" y="7691"/>
                  </a:cubicBezTo>
                  <a:cubicBezTo>
                    <a:pt x="226" y="7723"/>
                    <a:pt x="279" y="7738"/>
                    <a:pt x="332" y="7738"/>
                  </a:cubicBezTo>
                  <a:cubicBezTo>
                    <a:pt x="427" y="7738"/>
                    <a:pt x="520" y="7690"/>
                    <a:pt x="578" y="7602"/>
                  </a:cubicBezTo>
                  <a:lnTo>
                    <a:pt x="5228" y="448"/>
                  </a:lnTo>
                  <a:cubicBezTo>
                    <a:pt x="5317" y="309"/>
                    <a:pt x="5276" y="131"/>
                    <a:pt x="5138" y="49"/>
                  </a:cubicBezTo>
                  <a:cubicBezTo>
                    <a:pt x="5093" y="18"/>
                    <a:pt x="5038" y="1"/>
                    <a:pt x="498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94"/>
            <p:cNvSpPr/>
            <p:nvPr/>
          </p:nvSpPr>
          <p:spPr>
            <a:xfrm>
              <a:off x="6189475" y="2497775"/>
              <a:ext cx="112425" cy="156850"/>
            </a:xfrm>
            <a:custGeom>
              <a:avLst/>
              <a:gdLst/>
              <a:ahLst/>
              <a:cxnLst/>
              <a:rect l="l" t="t" r="r" b="b"/>
              <a:pathLst>
                <a:path w="4497" h="6274" extrusionOk="0">
                  <a:moveTo>
                    <a:pt x="4166" y="0"/>
                  </a:moveTo>
                  <a:cubicBezTo>
                    <a:pt x="4123" y="0"/>
                    <a:pt x="4080" y="10"/>
                    <a:pt x="4041" y="28"/>
                  </a:cubicBezTo>
                  <a:cubicBezTo>
                    <a:pt x="3992" y="53"/>
                    <a:pt x="3951" y="85"/>
                    <a:pt x="3927" y="126"/>
                  </a:cubicBezTo>
                  <a:lnTo>
                    <a:pt x="90" y="5825"/>
                  </a:lnTo>
                  <a:cubicBezTo>
                    <a:pt x="1" y="5955"/>
                    <a:pt x="33" y="6134"/>
                    <a:pt x="163" y="6223"/>
                  </a:cubicBezTo>
                  <a:cubicBezTo>
                    <a:pt x="216" y="6257"/>
                    <a:pt x="274" y="6273"/>
                    <a:pt x="332" y="6273"/>
                  </a:cubicBezTo>
                  <a:cubicBezTo>
                    <a:pt x="425" y="6273"/>
                    <a:pt x="514" y="6230"/>
                    <a:pt x="570" y="6150"/>
                  </a:cubicBezTo>
                  <a:lnTo>
                    <a:pt x="4407" y="451"/>
                  </a:lnTo>
                  <a:cubicBezTo>
                    <a:pt x="4496" y="321"/>
                    <a:pt x="4455" y="142"/>
                    <a:pt x="4325" y="53"/>
                  </a:cubicBezTo>
                  <a:cubicBezTo>
                    <a:pt x="4275" y="16"/>
                    <a:pt x="4220" y="0"/>
                    <a:pt x="416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4"/>
            <p:cNvSpPr/>
            <p:nvPr/>
          </p:nvSpPr>
          <p:spPr>
            <a:xfrm>
              <a:off x="6170375" y="2499775"/>
              <a:ext cx="70950" cy="96875"/>
            </a:xfrm>
            <a:custGeom>
              <a:avLst/>
              <a:gdLst/>
              <a:ahLst/>
              <a:cxnLst/>
              <a:rect l="l" t="t" r="r" b="b"/>
              <a:pathLst>
                <a:path w="2838" h="3875" extrusionOk="0">
                  <a:moveTo>
                    <a:pt x="2516" y="1"/>
                  </a:moveTo>
                  <a:cubicBezTo>
                    <a:pt x="2469" y="1"/>
                    <a:pt x="2423" y="11"/>
                    <a:pt x="2382" y="30"/>
                  </a:cubicBezTo>
                  <a:cubicBezTo>
                    <a:pt x="2342" y="54"/>
                    <a:pt x="2301" y="87"/>
                    <a:pt x="2268" y="127"/>
                  </a:cubicBezTo>
                  <a:lnTo>
                    <a:pt x="82" y="3428"/>
                  </a:lnTo>
                  <a:cubicBezTo>
                    <a:pt x="0" y="3558"/>
                    <a:pt x="33" y="3737"/>
                    <a:pt x="163" y="3826"/>
                  </a:cubicBezTo>
                  <a:cubicBezTo>
                    <a:pt x="213" y="3859"/>
                    <a:pt x="269" y="3874"/>
                    <a:pt x="324" y="3874"/>
                  </a:cubicBezTo>
                  <a:cubicBezTo>
                    <a:pt x="420" y="3874"/>
                    <a:pt x="513" y="3827"/>
                    <a:pt x="569" y="3745"/>
                  </a:cubicBezTo>
                  <a:lnTo>
                    <a:pt x="2756" y="452"/>
                  </a:lnTo>
                  <a:cubicBezTo>
                    <a:pt x="2838" y="314"/>
                    <a:pt x="2805" y="135"/>
                    <a:pt x="2675" y="46"/>
                  </a:cubicBezTo>
                  <a:cubicBezTo>
                    <a:pt x="2627" y="15"/>
                    <a:pt x="2571" y="1"/>
                    <a:pt x="251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4"/>
            <p:cNvSpPr/>
            <p:nvPr/>
          </p:nvSpPr>
          <p:spPr>
            <a:xfrm>
              <a:off x="6077900" y="2442075"/>
              <a:ext cx="71150" cy="97750"/>
            </a:xfrm>
            <a:custGeom>
              <a:avLst/>
              <a:gdLst/>
              <a:ahLst/>
              <a:cxnLst/>
              <a:rect l="l" t="t" r="r" b="b"/>
              <a:pathLst>
                <a:path w="2846" h="3910" extrusionOk="0">
                  <a:moveTo>
                    <a:pt x="2523" y="0"/>
                  </a:moveTo>
                  <a:cubicBezTo>
                    <a:pt x="2478" y="0"/>
                    <a:pt x="2432" y="10"/>
                    <a:pt x="2391" y="29"/>
                  </a:cubicBezTo>
                  <a:cubicBezTo>
                    <a:pt x="2350" y="53"/>
                    <a:pt x="2309" y="86"/>
                    <a:pt x="2277" y="126"/>
                  </a:cubicBezTo>
                  <a:lnTo>
                    <a:pt x="90" y="3460"/>
                  </a:lnTo>
                  <a:cubicBezTo>
                    <a:pt x="0" y="3598"/>
                    <a:pt x="41" y="3777"/>
                    <a:pt x="171" y="3866"/>
                  </a:cubicBezTo>
                  <a:cubicBezTo>
                    <a:pt x="221" y="3895"/>
                    <a:pt x="277" y="3910"/>
                    <a:pt x="331" y="3910"/>
                  </a:cubicBezTo>
                  <a:cubicBezTo>
                    <a:pt x="427" y="3910"/>
                    <a:pt x="521" y="3865"/>
                    <a:pt x="578" y="3777"/>
                  </a:cubicBezTo>
                  <a:lnTo>
                    <a:pt x="2764" y="443"/>
                  </a:lnTo>
                  <a:cubicBezTo>
                    <a:pt x="2846" y="313"/>
                    <a:pt x="2813" y="135"/>
                    <a:pt x="2675" y="45"/>
                  </a:cubicBezTo>
                  <a:cubicBezTo>
                    <a:pt x="2631" y="14"/>
                    <a:pt x="2577" y="0"/>
                    <a:pt x="25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4"/>
            <p:cNvSpPr/>
            <p:nvPr/>
          </p:nvSpPr>
          <p:spPr>
            <a:xfrm>
              <a:off x="6019375" y="2390450"/>
              <a:ext cx="113625" cy="157050"/>
            </a:xfrm>
            <a:custGeom>
              <a:avLst/>
              <a:gdLst/>
              <a:ahLst/>
              <a:cxnLst/>
              <a:rect l="l" t="t" r="r" b="b"/>
              <a:pathLst>
                <a:path w="4545" h="6282" extrusionOk="0">
                  <a:moveTo>
                    <a:pt x="4223" y="0"/>
                  </a:moveTo>
                  <a:cubicBezTo>
                    <a:pt x="4176" y="0"/>
                    <a:pt x="4130" y="10"/>
                    <a:pt x="4089" y="29"/>
                  </a:cubicBezTo>
                  <a:cubicBezTo>
                    <a:pt x="4049" y="45"/>
                    <a:pt x="4008" y="78"/>
                    <a:pt x="3984" y="127"/>
                  </a:cubicBezTo>
                  <a:lnTo>
                    <a:pt x="90" y="5825"/>
                  </a:lnTo>
                  <a:cubicBezTo>
                    <a:pt x="0" y="5964"/>
                    <a:pt x="33" y="6142"/>
                    <a:pt x="163" y="6232"/>
                  </a:cubicBezTo>
                  <a:cubicBezTo>
                    <a:pt x="212" y="6265"/>
                    <a:pt x="269" y="6282"/>
                    <a:pt x="325" y="6282"/>
                  </a:cubicBezTo>
                  <a:cubicBezTo>
                    <a:pt x="420" y="6282"/>
                    <a:pt x="513" y="6237"/>
                    <a:pt x="569" y="6150"/>
                  </a:cubicBezTo>
                  <a:lnTo>
                    <a:pt x="4455" y="452"/>
                  </a:lnTo>
                  <a:cubicBezTo>
                    <a:pt x="4545" y="322"/>
                    <a:pt x="4512" y="143"/>
                    <a:pt x="4382" y="45"/>
                  </a:cubicBezTo>
                  <a:cubicBezTo>
                    <a:pt x="4334" y="14"/>
                    <a:pt x="4278" y="0"/>
                    <a:pt x="42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4"/>
            <p:cNvSpPr/>
            <p:nvPr/>
          </p:nvSpPr>
          <p:spPr>
            <a:xfrm>
              <a:off x="5960225" y="2334750"/>
              <a:ext cx="149800" cy="215150"/>
            </a:xfrm>
            <a:custGeom>
              <a:avLst/>
              <a:gdLst/>
              <a:ahLst/>
              <a:cxnLst/>
              <a:rect l="l" t="t" r="r" b="b"/>
              <a:pathLst>
                <a:path w="5992" h="8606" extrusionOk="0">
                  <a:moveTo>
                    <a:pt x="5669" y="1"/>
                  </a:moveTo>
                  <a:cubicBezTo>
                    <a:pt x="5624" y="1"/>
                    <a:pt x="5578" y="11"/>
                    <a:pt x="5537" y="30"/>
                  </a:cubicBezTo>
                  <a:cubicBezTo>
                    <a:pt x="5496" y="54"/>
                    <a:pt x="5455" y="86"/>
                    <a:pt x="5423" y="127"/>
                  </a:cubicBezTo>
                  <a:lnTo>
                    <a:pt x="82" y="8159"/>
                  </a:lnTo>
                  <a:cubicBezTo>
                    <a:pt x="1" y="8289"/>
                    <a:pt x="33" y="8468"/>
                    <a:pt x="163" y="8557"/>
                  </a:cubicBezTo>
                  <a:cubicBezTo>
                    <a:pt x="214" y="8590"/>
                    <a:pt x="269" y="8605"/>
                    <a:pt x="324" y="8605"/>
                  </a:cubicBezTo>
                  <a:cubicBezTo>
                    <a:pt x="420" y="8605"/>
                    <a:pt x="513" y="8559"/>
                    <a:pt x="570" y="8476"/>
                  </a:cubicBezTo>
                  <a:lnTo>
                    <a:pt x="5903" y="444"/>
                  </a:lnTo>
                  <a:cubicBezTo>
                    <a:pt x="5992" y="314"/>
                    <a:pt x="5959" y="135"/>
                    <a:pt x="5821" y="46"/>
                  </a:cubicBezTo>
                  <a:cubicBezTo>
                    <a:pt x="5777" y="15"/>
                    <a:pt x="5724" y="1"/>
                    <a:pt x="566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4"/>
            <p:cNvSpPr/>
            <p:nvPr/>
          </p:nvSpPr>
          <p:spPr>
            <a:xfrm>
              <a:off x="5911050" y="2294100"/>
              <a:ext cx="171550" cy="251325"/>
            </a:xfrm>
            <a:custGeom>
              <a:avLst/>
              <a:gdLst/>
              <a:ahLst/>
              <a:cxnLst/>
              <a:rect l="l" t="t" r="r" b="b"/>
              <a:pathLst>
                <a:path w="6862" h="10053" extrusionOk="0">
                  <a:moveTo>
                    <a:pt x="6536" y="1"/>
                  </a:moveTo>
                  <a:cubicBezTo>
                    <a:pt x="6492" y="1"/>
                    <a:pt x="6447" y="11"/>
                    <a:pt x="6406" y="30"/>
                  </a:cubicBezTo>
                  <a:cubicBezTo>
                    <a:pt x="6357" y="54"/>
                    <a:pt x="6317" y="87"/>
                    <a:pt x="6292" y="135"/>
                  </a:cubicBezTo>
                  <a:lnTo>
                    <a:pt x="82" y="9606"/>
                  </a:lnTo>
                  <a:cubicBezTo>
                    <a:pt x="0" y="9736"/>
                    <a:pt x="33" y="9915"/>
                    <a:pt x="171" y="10004"/>
                  </a:cubicBezTo>
                  <a:cubicBezTo>
                    <a:pt x="218" y="10037"/>
                    <a:pt x="272" y="10052"/>
                    <a:pt x="326" y="10052"/>
                  </a:cubicBezTo>
                  <a:cubicBezTo>
                    <a:pt x="420" y="10052"/>
                    <a:pt x="512" y="10006"/>
                    <a:pt x="569" y="9923"/>
                  </a:cubicBezTo>
                  <a:lnTo>
                    <a:pt x="6772" y="452"/>
                  </a:lnTo>
                  <a:cubicBezTo>
                    <a:pt x="6861" y="314"/>
                    <a:pt x="6821" y="135"/>
                    <a:pt x="6691" y="46"/>
                  </a:cubicBezTo>
                  <a:cubicBezTo>
                    <a:pt x="6642" y="15"/>
                    <a:pt x="6589" y="1"/>
                    <a:pt x="653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4"/>
            <p:cNvSpPr/>
            <p:nvPr/>
          </p:nvSpPr>
          <p:spPr>
            <a:xfrm>
              <a:off x="5859625" y="2255000"/>
              <a:ext cx="185175" cy="276200"/>
            </a:xfrm>
            <a:custGeom>
              <a:avLst/>
              <a:gdLst/>
              <a:ahLst/>
              <a:cxnLst/>
              <a:rect l="l" t="t" r="r" b="b"/>
              <a:pathLst>
                <a:path w="7407" h="11048" extrusionOk="0">
                  <a:moveTo>
                    <a:pt x="7077" y="1"/>
                  </a:moveTo>
                  <a:cubicBezTo>
                    <a:pt x="7033" y="1"/>
                    <a:pt x="6991" y="11"/>
                    <a:pt x="6951" y="33"/>
                  </a:cubicBezTo>
                  <a:cubicBezTo>
                    <a:pt x="6902" y="49"/>
                    <a:pt x="6862" y="90"/>
                    <a:pt x="6837" y="130"/>
                  </a:cubicBezTo>
                  <a:lnTo>
                    <a:pt x="82" y="10601"/>
                  </a:lnTo>
                  <a:cubicBezTo>
                    <a:pt x="0" y="10739"/>
                    <a:pt x="33" y="10918"/>
                    <a:pt x="171" y="10999"/>
                  </a:cubicBezTo>
                  <a:cubicBezTo>
                    <a:pt x="219" y="11032"/>
                    <a:pt x="272" y="11047"/>
                    <a:pt x="326" y="11047"/>
                  </a:cubicBezTo>
                  <a:cubicBezTo>
                    <a:pt x="420" y="11047"/>
                    <a:pt x="513" y="11001"/>
                    <a:pt x="570" y="10918"/>
                  </a:cubicBezTo>
                  <a:lnTo>
                    <a:pt x="7317" y="447"/>
                  </a:lnTo>
                  <a:cubicBezTo>
                    <a:pt x="7406" y="309"/>
                    <a:pt x="7366" y="130"/>
                    <a:pt x="7236" y="49"/>
                  </a:cubicBezTo>
                  <a:cubicBezTo>
                    <a:pt x="7186" y="17"/>
                    <a:pt x="7131" y="1"/>
                    <a:pt x="707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4"/>
            <p:cNvSpPr/>
            <p:nvPr/>
          </p:nvSpPr>
          <p:spPr>
            <a:xfrm>
              <a:off x="5794800" y="2488100"/>
              <a:ext cx="987950" cy="604775"/>
            </a:xfrm>
            <a:custGeom>
              <a:avLst/>
              <a:gdLst/>
              <a:ahLst/>
              <a:cxnLst/>
              <a:rect l="l" t="t" r="r" b="b"/>
              <a:pathLst>
                <a:path w="39518" h="24191" extrusionOk="0">
                  <a:moveTo>
                    <a:pt x="327" y="1"/>
                  </a:moveTo>
                  <a:cubicBezTo>
                    <a:pt x="283" y="1"/>
                    <a:pt x="241" y="11"/>
                    <a:pt x="203" y="33"/>
                  </a:cubicBezTo>
                  <a:cubicBezTo>
                    <a:pt x="155" y="50"/>
                    <a:pt x="114" y="90"/>
                    <a:pt x="81" y="139"/>
                  </a:cubicBezTo>
                  <a:cubicBezTo>
                    <a:pt x="0" y="277"/>
                    <a:pt x="41" y="456"/>
                    <a:pt x="179" y="537"/>
                  </a:cubicBezTo>
                  <a:cubicBezTo>
                    <a:pt x="2763" y="2107"/>
                    <a:pt x="5113" y="2612"/>
                    <a:pt x="7330" y="2612"/>
                  </a:cubicBezTo>
                  <a:cubicBezTo>
                    <a:pt x="9361" y="2612"/>
                    <a:pt x="11281" y="2189"/>
                    <a:pt x="13170" y="1773"/>
                  </a:cubicBezTo>
                  <a:cubicBezTo>
                    <a:pt x="15093" y="1349"/>
                    <a:pt x="16963" y="937"/>
                    <a:pt x="18911" y="937"/>
                  </a:cubicBezTo>
                  <a:cubicBezTo>
                    <a:pt x="21038" y="937"/>
                    <a:pt x="23259" y="1429"/>
                    <a:pt x="25746" y="2935"/>
                  </a:cubicBezTo>
                  <a:cubicBezTo>
                    <a:pt x="30494" y="5830"/>
                    <a:pt x="31355" y="9488"/>
                    <a:pt x="32258" y="13366"/>
                  </a:cubicBezTo>
                  <a:cubicBezTo>
                    <a:pt x="33152" y="17186"/>
                    <a:pt x="34071" y="21129"/>
                    <a:pt x="39038" y="24145"/>
                  </a:cubicBezTo>
                  <a:cubicBezTo>
                    <a:pt x="39083" y="24176"/>
                    <a:pt x="39133" y="24190"/>
                    <a:pt x="39184" y="24190"/>
                  </a:cubicBezTo>
                  <a:cubicBezTo>
                    <a:pt x="39279" y="24190"/>
                    <a:pt x="39375" y="24138"/>
                    <a:pt x="39428" y="24048"/>
                  </a:cubicBezTo>
                  <a:cubicBezTo>
                    <a:pt x="39517" y="23918"/>
                    <a:pt x="39469" y="23739"/>
                    <a:pt x="39330" y="23657"/>
                  </a:cubicBezTo>
                  <a:cubicBezTo>
                    <a:pt x="34583" y="20763"/>
                    <a:pt x="33729" y="17105"/>
                    <a:pt x="32819" y="13227"/>
                  </a:cubicBezTo>
                  <a:cubicBezTo>
                    <a:pt x="31925" y="9407"/>
                    <a:pt x="31006" y="5456"/>
                    <a:pt x="26047" y="2448"/>
                  </a:cubicBezTo>
                  <a:cubicBezTo>
                    <a:pt x="23459" y="874"/>
                    <a:pt x="21108" y="367"/>
                    <a:pt x="18890" y="367"/>
                  </a:cubicBezTo>
                  <a:cubicBezTo>
                    <a:pt x="16858" y="367"/>
                    <a:pt x="14937" y="792"/>
                    <a:pt x="13048" y="1212"/>
                  </a:cubicBezTo>
                  <a:cubicBezTo>
                    <a:pt x="11130" y="1635"/>
                    <a:pt x="9263" y="2047"/>
                    <a:pt x="7317" y="2047"/>
                  </a:cubicBezTo>
                  <a:cubicBezTo>
                    <a:pt x="5188" y="2047"/>
                    <a:pt x="2965" y="1554"/>
                    <a:pt x="480" y="41"/>
                  </a:cubicBezTo>
                  <a:cubicBezTo>
                    <a:pt x="431" y="15"/>
                    <a:pt x="378" y="1"/>
                    <a:pt x="32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4"/>
            <p:cNvSpPr/>
            <p:nvPr/>
          </p:nvSpPr>
          <p:spPr>
            <a:xfrm>
              <a:off x="5986250" y="2218800"/>
              <a:ext cx="957250" cy="652275"/>
            </a:xfrm>
            <a:custGeom>
              <a:avLst/>
              <a:gdLst/>
              <a:ahLst/>
              <a:cxnLst/>
              <a:rect l="l" t="t" r="r" b="b"/>
              <a:pathLst>
                <a:path w="38290" h="26091" extrusionOk="0">
                  <a:moveTo>
                    <a:pt x="316" y="0"/>
                  </a:moveTo>
                  <a:cubicBezTo>
                    <a:pt x="274" y="0"/>
                    <a:pt x="232" y="9"/>
                    <a:pt x="195" y="26"/>
                  </a:cubicBezTo>
                  <a:cubicBezTo>
                    <a:pt x="155" y="50"/>
                    <a:pt x="114" y="83"/>
                    <a:pt x="90" y="123"/>
                  </a:cubicBezTo>
                  <a:cubicBezTo>
                    <a:pt x="0" y="261"/>
                    <a:pt x="33" y="440"/>
                    <a:pt x="163" y="530"/>
                  </a:cubicBezTo>
                  <a:cubicBezTo>
                    <a:pt x="4772" y="3651"/>
                    <a:pt x="5585" y="7448"/>
                    <a:pt x="6455" y="11472"/>
                  </a:cubicBezTo>
                  <a:cubicBezTo>
                    <a:pt x="7300" y="15431"/>
                    <a:pt x="8178" y="19520"/>
                    <a:pt x="12983" y="22780"/>
                  </a:cubicBezTo>
                  <a:cubicBezTo>
                    <a:pt x="15661" y="24592"/>
                    <a:pt x="18081" y="25145"/>
                    <a:pt x="20365" y="25145"/>
                  </a:cubicBezTo>
                  <a:cubicBezTo>
                    <a:pt x="22178" y="25145"/>
                    <a:pt x="23906" y="24796"/>
                    <a:pt x="25608" y="24455"/>
                  </a:cubicBezTo>
                  <a:cubicBezTo>
                    <a:pt x="27338" y="24105"/>
                    <a:pt x="29025" y="23763"/>
                    <a:pt x="30768" y="23763"/>
                  </a:cubicBezTo>
                  <a:cubicBezTo>
                    <a:pt x="32957" y="23763"/>
                    <a:pt x="35236" y="24302"/>
                    <a:pt x="37802" y="26040"/>
                  </a:cubicBezTo>
                  <a:cubicBezTo>
                    <a:pt x="37852" y="26074"/>
                    <a:pt x="37908" y="26090"/>
                    <a:pt x="37964" y="26090"/>
                  </a:cubicBezTo>
                  <a:cubicBezTo>
                    <a:pt x="38055" y="26090"/>
                    <a:pt x="38145" y="26047"/>
                    <a:pt x="38200" y="25967"/>
                  </a:cubicBezTo>
                  <a:cubicBezTo>
                    <a:pt x="38290" y="25828"/>
                    <a:pt x="38257" y="25650"/>
                    <a:pt x="38119" y="25560"/>
                  </a:cubicBezTo>
                  <a:cubicBezTo>
                    <a:pt x="35441" y="23748"/>
                    <a:pt x="33021" y="23196"/>
                    <a:pt x="30737" y="23196"/>
                  </a:cubicBezTo>
                  <a:cubicBezTo>
                    <a:pt x="28923" y="23196"/>
                    <a:pt x="27196" y="23544"/>
                    <a:pt x="25494" y="23886"/>
                  </a:cubicBezTo>
                  <a:cubicBezTo>
                    <a:pt x="23764" y="24235"/>
                    <a:pt x="22077" y="24577"/>
                    <a:pt x="20335" y="24577"/>
                  </a:cubicBezTo>
                  <a:cubicBezTo>
                    <a:pt x="18146" y="24577"/>
                    <a:pt x="15869" y="24038"/>
                    <a:pt x="13308" y="22300"/>
                  </a:cubicBezTo>
                  <a:cubicBezTo>
                    <a:pt x="8699" y="19179"/>
                    <a:pt x="7878" y="15374"/>
                    <a:pt x="7016" y="11350"/>
                  </a:cubicBezTo>
                  <a:cubicBezTo>
                    <a:pt x="6170" y="7399"/>
                    <a:pt x="5284" y="3302"/>
                    <a:pt x="488" y="50"/>
                  </a:cubicBezTo>
                  <a:cubicBezTo>
                    <a:pt x="436" y="17"/>
                    <a:pt x="375" y="0"/>
                    <a:pt x="31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94"/>
          <p:cNvGrpSpPr/>
          <p:nvPr/>
        </p:nvGrpSpPr>
        <p:grpSpPr>
          <a:xfrm>
            <a:off x="2175784" y="4849241"/>
            <a:ext cx="704185" cy="184398"/>
            <a:chOff x="1365250" y="1915800"/>
            <a:chExt cx="232750" cy="60950"/>
          </a:xfrm>
        </p:grpSpPr>
        <p:sp>
          <p:nvSpPr>
            <p:cNvPr id="2967" name="Google Shape;2967;p94"/>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4"/>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4"/>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4"/>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4"/>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4"/>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73"/>
        <p:cNvGrpSpPr/>
        <p:nvPr/>
      </p:nvGrpSpPr>
      <p:grpSpPr>
        <a:xfrm>
          <a:off x="0" y="0"/>
          <a:ext cx="0" cy="0"/>
          <a:chOff x="0" y="0"/>
          <a:chExt cx="0" cy="0"/>
        </a:xfrm>
      </p:grpSpPr>
      <p:sp>
        <p:nvSpPr>
          <p:cNvPr id="2974" name="Google Shape;2974;p95"/>
          <p:cNvSpPr/>
          <p:nvPr/>
        </p:nvSpPr>
        <p:spPr>
          <a:xfrm>
            <a:off x="157813" y="1647950"/>
            <a:ext cx="184398" cy="184398"/>
          </a:xfrm>
          <a:custGeom>
            <a:avLst/>
            <a:gdLst/>
            <a:ahLst/>
            <a:cxnLst/>
            <a:rect l="l" t="t" r="r" b="b"/>
            <a:pathLst>
              <a:path w="2429" h="2429" extrusionOk="0">
                <a:moveTo>
                  <a:pt x="1212" y="1"/>
                </a:moveTo>
                <a:cubicBezTo>
                  <a:pt x="542" y="1"/>
                  <a:pt x="0" y="546"/>
                  <a:pt x="0" y="1217"/>
                </a:cubicBezTo>
                <a:cubicBezTo>
                  <a:pt x="0" y="1887"/>
                  <a:pt x="542" y="2429"/>
                  <a:pt x="1212" y="2429"/>
                </a:cubicBezTo>
                <a:cubicBezTo>
                  <a:pt x="1883" y="2429"/>
                  <a:pt x="2428" y="1887"/>
                  <a:pt x="2428" y="1217"/>
                </a:cubicBezTo>
                <a:cubicBezTo>
                  <a:pt x="2428" y="546"/>
                  <a:pt x="1883"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5" name="Google Shape;2975;p95"/>
          <p:cNvGrpSpPr/>
          <p:nvPr/>
        </p:nvGrpSpPr>
        <p:grpSpPr>
          <a:xfrm>
            <a:off x="-461712" y="-548400"/>
            <a:ext cx="2349881" cy="2062278"/>
            <a:chOff x="6057275" y="-929775"/>
            <a:chExt cx="2349881" cy="2062278"/>
          </a:xfrm>
        </p:grpSpPr>
        <p:sp>
          <p:nvSpPr>
            <p:cNvPr id="2976" name="Google Shape;2976;p95"/>
            <p:cNvSpPr/>
            <p:nvPr/>
          </p:nvSpPr>
          <p:spPr>
            <a:xfrm>
              <a:off x="6372904" y="-929775"/>
              <a:ext cx="1375122" cy="1591369"/>
            </a:xfrm>
            <a:custGeom>
              <a:avLst/>
              <a:gdLst/>
              <a:ahLst/>
              <a:cxnLst/>
              <a:rect l="l" t="t" r="r" b="b"/>
              <a:pathLst>
                <a:path w="32056" h="37097" extrusionOk="0">
                  <a:moveTo>
                    <a:pt x="9554" y="0"/>
                  </a:moveTo>
                  <a:cubicBezTo>
                    <a:pt x="8014" y="0"/>
                    <a:pt x="6455" y="425"/>
                    <a:pt x="5059" y="1314"/>
                  </a:cubicBezTo>
                  <a:cubicBezTo>
                    <a:pt x="1152" y="3799"/>
                    <a:pt x="0" y="8982"/>
                    <a:pt x="2485" y="12889"/>
                  </a:cubicBezTo>
                  <a:lnTo>
                    <a:pt x="15422" y="33212"/>
                  </a:lnTo>
                  <a:cubicBezTo>
                    <a:pt x="17022" y="35724"/>
                    <a:pt x="19734" y="37097"/>
                    <a:pt x="22505" y="37097"/>
                  </a:cubicBezTo>
                  <a:cubicBezTo>
                    <a:pt x="24045" y="37097"/>
                    <a:pt x="25602" y="36673"/>
                    <a:pt x="26998" y="35786"/>
                  </a:cubicBezTo>
                  <a:cubicBezTo>
                    <a:pt x="30904" y="33297"/>
                    <a:pt x="32056" y="28117"/>
                    <a:pt x="29571" y="24210"/>
                  </a:cubicBezTo>
                  <a:lnTo>
                    <a:pt x="16634" y="3884"/>
                  </a:lnTo>
                  <a:cubicBezTo>
                    <a:pt x="15035" y="1373"/>
                    <a:pt x="12324" y="0"/>
                    <a:pt x="9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5"/>
            <p:cNvSpPr/>
            <p:nvPr/>
          </p:nvSpPr>
          <p:spPr>
            <a:xfrm>
              <a:off x="6057275" y="-402498"/>
              <a:ext cx="1158190" cy="1535001"/>
            </a:xfrm>
            <a:custGeom>
              <a:avLst/>
              <a:gdLst/>
              <a:ahLst/>
              <a:cxnLst/>
              <a:rect l="l" t="t" r="r" b="b"/>
              <a:pathLst>
                <a:path w="26999" h="35783" extrusionOk="0">
                  <a:moveTo>
                    <a:pt x="4779" y="0"/>
                  </a:moveTo>
                  <a:cubicBezTo>
                    <a:pt x="4008" y="0"/>
                    <a:pt x="3228" y="213"/>
                    <a:pt x="2530" y="658"/>
                  </a:cubicBezTo>
                  <a:cubicBezTo>
                    <a:pt x="575" y="1898"/>
                    <a:pt x="1" y="4492"/>
                    <a:pt x="1245" y="6444"/>
                  </a:cubicBezTo>
                  <a:lnTo>
                    <a:pt x="18683" y="33841"/>
                  </a:lnTo>
                  <a:cubicBezTo>
                    <a:pt x="19483" y="35097"/>
                    <a:pt x="20837" y="35783"/>
                    <a:pt x="22221" y="35783"/>
                  </a:cubicBezTo>
                  <a:cubicBezTo>
                    <a:pt x="22992" y="35783"/>
                    <a:pt x="23771" y="35570"/>
                    <a:pt x="24469" y="35126"/>
                  </a:cubicBezTo>
                  <a:cubicBezTo>
                    <a:pt x="26424" y="33885"/>
                    <a:pt x="26998" y="31291"/>
                    <a:pt x="25758" y="29340"/>
                  </a:cubicBezTo>
                  <a:lnTo>
                    <a:pt x="8316" y="1943"/>
                  </a:lnTo>
                  <a:cubicBezTo>
                    <a:pt x="7519" y="686"/>
                    <a:pt x="6163" y="0"/>
                    <a:pt x="4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5"/>
            <p:cNvSpPr/>
            <p:nvPr/>
          </p:nvSpPr>
          <p:spPr>
            <a:xfrm>
              <a:off x="7342397" y="-612131"/>
              <a:ext cx="1064759" cy="1510807"/>
            </a:xfrm>
            <a:custGeom>
              <a:avLst/>
              <a:gdLst/>
              <a:ahLst/>
              <a:cxnLst/>
              <a:rect l="l" t="t" r="r" b="b"/>
              <a:pathLst>
                <a:path w="24821" h="35219" extrusionOk="0">
                  <a:moveTo>
                    <a:pt x="2717" y="0"/>
                  </a:moveTo>
                  <a:cubicBezTo>
                    <a:pt x="2279" y="0"/>
                    <a:pt x="1836" y="121"/>
                    <a:pt x="1439" y="373"/>
                  </a:cubicBezTo>
                  <a:cubicBezTo>
                    <a:pt x="328" y="1080"/>
                    <a:pt x="1" y="2555"/>
                    <a:pt x="708" y="3666"/>
                  </a:cubicBezTo>
                  <a:lnTo>
                    <a:pt x="20085" y="34114"/>
                  </a:lnTo>
                  <a:cubicBezTo>
                    <a:pt x="20539" y="34828"/>
                    <a:pt x="21311" y="35218"/>
                    <a:pt x="22099" y="35218"/>
                  </a:cubicBezTo>
                  <a:cubicBezTo>
                    <a:pt x="22538" y="35218"/>
                    <a:pt x="22981" y="35098"/>
                    <a:pt x="23378" y="34845"/>
                  </a:cubicBezTo>
                  <a:cubicBezTo>
                    <a:pt x="24489" y="34138"/>
                    <a:pt x="24820" y="32663"/>
                    <a:pt x="24109" y="31552"/>
                  </a:cubicBezTo>
                  <a:lnTo>
                    <a:pt x="4732" y="1105"/>
                  </a:lnTo>
                  <a:cubicBezTo>
                    <a:pt x="4277" y="391"/>
                    <a:pt x="3506" y="0"/>
                    <a:pt x="2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95"/>
          <p:cNvGrpSpPr/>
          <p:nvPr/>
        </p:nvGrpSpPr>
        <p:grpSpPr>
          <a:xfrm>
            <a:off x="261538" y="4158700"/>
            <a:ext cx="796100" cy="633050"/>
            <a:chOff x="5898025" y="1440475"/>
            <a:chExt cx="796100" cy="633050"/>
          </a:xfrm>
        </p:grpSpPr>
        <p:sp>
          <p:nvSpPr>
            <p:cNvPr id="2980" name="Google Shape;2980;p95"/>
            <p:cNvSpPr/>
            <p:nvPr/>
          </p:nvSpPr>
          <p:spPr>
            <a:xfrm>
              <a:off x="5978325" y="1512050"/>
              <a:ext cx="224800" cy="168200"/>
            </a:xfrm>
            <a:custGeom>
              <a:avLst/>
              <a:gdLst/>
              <a:ahLst/>
              <a:cxnLst/>
              <a:rect l="l" t="t" r="r" b="b"/>
              <a:pathLst>
                <a:path w="8992" h="6728" extrusionOk="0">
                  <a:moveTo>
                    <a:pt x="1371" y="0"/>
                  </a:moveTo>
                  <a:cubicBezTo>
                    <a:pt x="989" y="0"/>
                    <a:pt x="613" y="181"/>
                    <a:pt x="382" y="517"/>
                  </a:cubicBezTo>
                  <a:cubicBezTo>
                    <a:pt x="0" y="1070"/>
                    <a:pt x="138" y="1818"/>
                    <a:pt x="691" y="2192"/>
                  </a:cubicBezTo>
                  <a:lnTo>
                    <a:pt x="6934" y="6517"/>
                  </a:lnTo>
                  <a:cubicBezTo>
                    <a:pt x="7146" y="6659"/>
                    <a:pt x="7386" y="6728"/>
                    <a:pt x="7622" y="6728"/>
                  </a:cubicBezTo>
                  <a:cubicBezTo>
                    <a:pt x="7913" y="6728"/>
                    <a:pt x="8198" y="6625"/>
                    <a:pt x="8422" y="6427"/>
                  </a:cubicBezTo>
                  <a:cubicBezTo>
                    <a:pt x="8495" y="6362"/>
                    <a:pt x="8560" y="6289"/>
                    <a:pt x="8609" y="6208"/>
                  </a:cubicBezTo>
                  <a:cubicBezTo>
                    <a:pt x="8991" y="5663"/>
                    <a:pt x="8853" y="4907"/>
                    <a:pt x="8308" y="4533"/>
                  </a:cubicBezTo>
                  <a:lnTo>
                    <a:pt x="2057" y="217"/>
                  </a:lnTo>
                  <a:cubicBezTo>
                    <a:pt x="1848" y="70"/>
                    <a:pt x="1608" y="0"/>
                    <a:pt x="137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5"/>
            <p:cNvSpPr/>
            <p:nvPr/>
          </p:nvSpPr>
          <p:spPr>
            <a:xfrm>
              <a:off x="6128300" y="1799425"/>
              <a:ext cx="131525" cy="228875"/>
            </a:xfrm>
            <a:custGeom>
              <a:avLst/>
              <a:gdLst/>
              <a:ahLst/>
              <a:cxnLst/>
              <a:rect l="l" t="t" r="r" b="b"/>
              <a:pathLst>
                <a:path w="5261" h="9155" extrusionOk="0">
                  <a:moveTo>
                    <a:pt x="3895" y="0"/>
                  </a:moveTo>
                  <a:cubicBezTo>
                    <a:pt x="3409" y="0"/>
                    <a:pt x="2949" y="299"/>
                    <a:pt x="2773" y="778"/>
                  </a:cubicBezTo>
                  <a:lnTo>
                    <a:pt x="236" y="7525"/>
                  </a:lnTo>
                  <a:cubicBezTo>
                    <a:pt x="1" y="8151"/>
                    <a:pt x="318" y="8842"/>
                    <a:pt x="935" y="9078"/>
                  </a:cubicBezTo>
                  <a:cubicBezTo>
                    <a:pt x="1076" y="9130"/>
                    <a:pt x="1219" y="9154"/>
                    <a:pt x="1359" y="9154"/>
                  </a:cubicBezTo>
                  <a:cubicBezTo>
                    <a:pt x="1657" y="9154"/>
                    <a:pt x="1942" y="9044"/>
                    <a:pt x="2163" y="8850"/>
                  </a:cubicBezTo>
                  <a:cubicBezTo>
                    <a:pt x="2301" y="8728"/>
                    <a:pt x="2415" y="8566"/>
                    <a:pt x="2488" y="8370"/>
                  </a:cubicBezTo>
                  <a:lnTo>
                    <a:pt x="5025" y="1631"/>
                  </a:lnTo>
                  <a:cubicBezTo>
                    <a:pt x="5260" y="1005"/>
                    <a:pt x="4943" y="306"/>
                    <a:pt x="4317" y="78"/>
                  </a:cubicBezTo>
                  <a:cubicBezTo>
                    <a:pt x="4178" y="25"/>
                    <a:pt x="4036"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95"/>
            <p:cNvSpPr/>
            <p:nvPr/>
          </p:nvSpPr>
          <p:spPr>
            <a:xfrm>
              <a:off x="6108800" y="1572675"/>
              <a:ext cx="343900" cy="308750"/>
            </a:xfrm>
            <a:custGeom>
              <a:avLst/>
              <a:gdLst/>
              <a:ahLst/>
              <a:cxnLst/>
              <a:rect l="l" t="t" r="r" b="b"/>
              <a:pathLst>
                <a:path w="13756" h="12350" extrusionOk="0">
                  <a:moveTo>
                    <a:pt x="6880" y="0"/>
                  </a:moveTo>
                  <a:cubicBezTo>
                    <a:pt x="5422" y="0"/>
                    <a:pt x="3958" y="513"/>
                    <a:pt x="2780" y="1556"/>
                  </a:cubicBezTo>
                  <a:cubicBezTo>
                    <a:pt x="228" y="3816"/>
                    <a:pt x="0" y="7718"/>
                    <a:pt x="2260" y="10270"/>
                  </a:cubicBezTo>
                  <a:cubicBezTo>
                    <a:pt x="3479" y="11647"/>
                    <a:pt x="5174" y="12349"/>
                    <a:pt x="6879" y="12349"/>
                  </a:cubicBezTo>
                  <a:cubicBezTo>
                    <a:pt x="8336" y="12349"/>
                    <a:pt x="9799" y="11836"/>
                    <a:pt x="10975" y="10791"/>
                  </a:cubicBezTo>
                  <a:cubicBezTo>
                    <a:pt x="13528" y="8531"/>
                    <a:pt x="13755" y="4628"/>
                    <a:pt x="11495" y="2076"/>
                  </a:cubicBezTo>
                  <a:cubicBezTo>
                    <a:pt x="10278" y="700"/>
                    <a:pt x="8583" y="0"/>
                    <a:pt x="6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5"/>
            <p:cNvSpPr/>
            <p:nvPr/>
          </p:nvSpPr>
          <p:spPr>
            <a:xfrm>
              <a:off x="5898025" y="1440475"/>
              <a:ext cx="173400" cy="155625"/>
            </a:xfrm>
            <a:custGeom>
              <a:avLst/>
              <a:gdLst/>
              <a:ahLst/>
              <a:cxnLst/>
              <a:rect l="l" t="t" r="r" b="b"/>
              <a:pathLst>
                <a:path w="6936" h="6225" extrusionOk="0">
                  <a:moveTo>
                    <a:pt x="3466" y="0"/>
                  </a:moveTo>
                  <a:cubicBezTo>
                    <a:pt x="2732" y="0"/>
                    <a:pt x="1995" y="259"/>
                    <a:pt x="1399" y="787"/>
                  </a:cubicBezTo>
                  <a:cubicBezTo>
                    <a:pt x="115" y="1925"/>
                    <a:pt x="1" y="3893"/>
                    <a:pt x="1139" y="5177"/>
                  </a:cubicBezTo>
                  <a:cubicBezTo>
                    <a:pt x="1757" y="5870"/>
                    <a:pt x="2614" y="6224"/>
                    <a:pt x="3474" y="6224"/>
                  </a:cubicBezTo>
                  <a:cubicBezTo>
                    <a:pt x="4208" y="6224"/>
                    <a:pt x="4945" y="5965"/>
                    <a:pt x="5537" y="5437"/>
                  </a:cubicBezTo>
                  <a:cubicBezTo>
                    <a:pt x="6822" y="4299"/>
                    <a:pt x="6935" y="2332"/>
                    <a:pt x="5797" y="1047"/>
                  </a:cubicBezTo>
                  <a:cubicBezTo>
                    <a:pt x="5179" y="355"/>
                    <a:pt x="432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5"/>
            <p:cNvSpPr/>
            <p:nvPr/>
          </p:nvSpPr>
          <p:spPr>
            <a:xfrm>
              <a:off x="6072625" y="1920475"/>
              <a:ext cx="170725" cy="153050"/>
            </a:xfrm>
            <a:custGeom>
              <a:avLst/>
              <a:gdLst/>
              <a:ahLst/>
              <a:cxnLst/>
              <a:rect l="l" t="t" r="r" b="b"/>
              <a:pathLst>
                <a:path w="6829" h="6122" extrusionOk="0">
                  <a:moveTo>
                    <a:pt x="3413" y="1"/>
                  </a:moveTo>
                  <a:cubicBezTo>
                    <a:pt x="2689" y="1"/>
                    <a:pt x="1963" y="255"/>
                    <a:pt x="1382" y="773"/>
                  </a:cubicBezTo>
                  <a:cubicBezTo>
                    <a:pt x="114" y="1894"/>
                    <a:pt x="0" y="3829"/>
                    <a:pt x="1122" y="5097"/>
                  </a:cubicBezTo>
                  <a:cubicBezTo>
                    <a:pt x="1726" y="5776"/>
                    <a:pt x="2565" y="6122"/>
                    <a:pt x="3410" y="6122"/>
                  </a:cubicBezTo>
                  <a:cubicBezTo>
                    <a:pt x="4134" y="6122"/>
                    <a:pt x="4861" y="5867"/>
                    <a:pt x="5447" y="5349"/>
                  </a:cubicBezTo>
                  <a:cubicBezTo>
                    <a:pt x="6707" y="4228"/>
                    <a:pt x="6829" y="2293"/>
                    <a:pt x="5707" y="1033"/>
                  </a:cubicBezTo>
                  <a:cubicBezTo>
                    <a:pt x="5102" y="349"/>
                    <a:pt x="4259" y="1"/>
                    <a:pt x="3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5"/>
            <p:cNvSpPr/>
            <p:nvPr/>
          </p:nvSpPr>
          <p:spPr>
            <a:xfrm>
              <a:off x="6307750" y="1586825"/>
              <a:ext cx="292075" cy="134850"/>
            </a:xfrm>
            <a:custGeom>
              <a:avLst/>
              <a:gdLst/>
              <a:ahLst/>
              <a:cxnLst/>
              <a:rect l="l" t="t" r="r" b="b"/>
              <a:pathLst>
                <a:path w="11683" h="5394" extrusionOk="0">
                  <a:moveTo>
                    <a:pt x="10379" y="1"/>
                  </a:moveTo>
                  <a:cubicBezTo>
                    <a:pt x="10254" y="1"/>
                    <a:pt x="10126" y="21"/>
                    <a:pt x="10000" y="63"/>
                  </a:cubicBezTo>
                  <a:lnTo>
                    <a:pt x="976" y="3046"/>
                  </a:lnTo>
                  <a:cubicBezTo>
                    <a:pt x="342" y="3250"/>
                    <a:pt x="1" y="3932"/>
                    <a:pt x="204" y="4566"/>
                  </a:cubicBezTo>
                  <a:cubicBezTo>
                    <a:pt x="373" y="5073"/>
                    <a:pt x="843" y="5393"/>
                    <a:pt x="1345" y="5393"/>
                  </a:cubicBezTo>
                  <a:cubicBezTo>
                    <a:pt x="1471" y="5393"/>
                    <a:pt x="1599" y="5373"/>
                    <a:pt x="1724" y="5331"/>
                  </a:cubicBezTo>
                  <a:lnTo>
                    <a:pt x="10756" y="2347"/>
                  </a:lnTo>
                  <a:cubicBezTo>
                    <a:pt x="10919" y="2298"/>
                    <a:pt x="11065" y="2217"/>
                    <a:pt x="11179" y="2111"/>
                  </a:cubicBezTo>
                  <a:cubicBezTo>
                    <a:pt x="11528" y="1802"/>
                    <a:pt x="11683" y="1298"/>
                    <a:pt x="11528" y="827"/>
                  </a:cubicBezTo>
                  <a:cubicBezTo>
                    <a:pt x="11359" y="325"/>
                    <a:pt x="10887" y="1"/>
                    <a:pt x="10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5"/>
            <p:cNvSpPr/>
            <p:nvPr/>
          </p:nvSpPr>
          <p:spPr>
            <a:xfrm>
              <a:off x="6520750" y="1535375"/>
              <a:ext cx="173375" cy="155625"/>
            </a:xfrm>
            <a:custGeom>
              <a:avLst/>
              <a:gdLst/>
              <a:ahLst/>
              <a:cxnLst/>
              <a:rect l="l" t="t" r="r" b="b"/>
              <a:pathLst>
                <a:path w="6935" h="6225" extrusionOk="0">
                  <a:moveTo>
                    <a:pt x="3469" y="0"/>
                  </a:moveTo>
                  <a:cubicBezTo>
                    <a:pt x="2736" y="0"/>
                    <a:pt x="1999" y="259"/>
                    <a:pt x="1407" y="788"/>
                  </a:cubicBezTo>
                  <a:cubicBezTo>
                    <a:pt x="122" y="1926"/>
                    <a:pt x="1" y="3893"/>
                    <a:pt x="1147" y="5177"/>
                  </a:cubicBezTo>
                  <a:cubicBezTo>
                    <a:pt x="1761" y="5870"/>
                    <a:pt x="2615" y="6225"/>
                    <a:pt x="3474" y="6225"/>
                  </a:cubicBezTo>
                  <a:cubicBezTo>
                    <a:pt x="4208" y="6225"/>
                    <a:pt x="4945" y="5966"/>
                    <a:pt x="5537" y="5438"/>
                  </a:cubicBezTo>
                  <a:cubicBezTo>
                    <a:pt x="6821" y="4299"/>
                    <a:pt x="6935" y="2332"/>
                    <a:pt x="5797" y="1048"/>
                  </a:cubicBezTo>
                  <a:cubicBezTo>
                    <a:pt x="5183" y="355"/>
                    <a:pt x="4328" y="0"/>
                    <a:pt x="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7" name="Google Shape;2987;p95"/>
          <p:cNvGrpSpPr/>
          <p:nvPr/>
        </p:nvGrpSpPr>
        <p:grpSpPr>
          <a:xfrm>
            <a:off x="8037950" y="-171012"/>
            <a:ext cx="1818629" cy="1818629"/>
            <a:chOff x="-637600" y="4204225"/>
            <a:chExt cx="1818629" cy="1818629"/>
          </a:xfrm>
        </p:grpSpPr>
        <p:sp>
          <p:nvSpPr>
            <p:cNvPr id="2988" name="Google Shape;2988;p95"/>
            <p:cNvSpPr/>
            <p:nvPr/>
          </p:nvSpPr>
          <p:spPr>
            <a:xfrm>
              <a:off x="-637600" y="4204225"/>
              <a:ext cx="1818629" cy="1818629"/>
            </a:xfrm>
            <a:custGeom>
              <a:avLst/>
              <a:gdLst/>
              <a:ahLst/>
              <a:cxnLst/>
              <a:rect l="l" t="t" r="r" b="b"/>
              <a:pathLst>
                <a:path w="33325" h="33325" extrusionOk="0">
                  <a:moveTo>
                    <a:pt x="16662" y="1"/>
                  </a:moveTo>
                  <a:cubicBezTo>
                    <a:pt x="7462" y="1"/>
                    <a:pt x="0" y="7459"/>
                    <a:pt x="0" y="16663"/>
                  </a:cubicBezTo>
                  <a:cubicBezTo>
                    <a:pt x="0" y="25867"/>
                    <a:pt x="7462" y="33325"/>
                    <a:pt x="16662" y="33325"/>
                  </a:cubicBezTo>
                  <a:cubicBezTo>
                    <a:pt x="25866" y="33325"/>
                    <a:pt x="33324" y="25867"/>
                    <a:pt x="33324" y="16663"/>
                  </a:cubicBezTo>
                  <a:cubicBezTo>
                    <a:pt x="33324" y="7459"/>
                    <a:pt x="25866" y="1"/>
                    <a:pt x="16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95"/>
            <p:cNvSpPr/>
            <p:nvPr/>
          </p:nvSpPr>
          <p:spPr>
            <a:xfrm>
              <a:off x="-212317" y="4604623"/>
              <a:ext cx="1026236" cy="1026236"/>
            </a:xfrm>
            <a:custGeom>
              <a:avLst/>
              <a:gdLst/>
              <a:ahLst/>
              <a:cxnLst/>
              <a:rect l="l" t="t" r="r" b="b"/>
              <a:pathLst>
                <a:path w="18805" h="18805" extrusionOk="0">
                  <a:moveTo>
                    <a:pt x="9403" y="922"/>
                  </a:moveTo>
                  <a:cubicBezTo>
                    <a:pt x="14077" y="922"/>
                    <a:pt x="17883" y="4728"/>
                    <a:pt x="17883" y="9403"/>
                  </a:cubicBezTo>
                  <a:cubicBezTo>
                    <a:pt x="17883" y="14077"/>
                    <a:pt x="14077" y="17879"/>
                    <a:pt x="9403" y="17879"/>
                  </a:cubicBezTo>
                  <a:cubicBezTo>
                    <a:pt x="4728" y="17879"/>
                    <a:pt x="926" y="14077"/>
                    <a:pt x="926" y="9403"/>
                  </a:cubicBezTo>
                  <a:cubicBezTo>
                    <a:pt x="926" y="4728"/>
                    <a:pt x="4728" y="922"/>
                    <a:pt x="9403" y="922"/>
                  </a:cubicBezTo>
                  <a:close/>
                  <a:moveTo>
                    <a:pt x="9403" y="1"/>
                  </a:moveTo>
                  <a:cubicBezTo>
                    <a:pt x="4219" y="1"/>
                    <a:pt x="1" y="4219"/>
                    <a:pt x="1" y="9403"/>
                  </a:cubicBezTo>
                  <a:cubicBezTo>
                    <a:pt x="1" y="14586"/>
                    <a:pt x="4219" y="18804"/>
                    <a:pt x="9403" y="18804"/>
                  </a:cubicBezTo>
                  <a:cubicBezTo>
                    <a:pt x="14586" y="18804"/>
                    <a:pt x="18804" y="14586"/>
                    <a:pt x="18804" y="9403"/>
                  </a:cubicBezTo>
                  <a:cubicBezTo>
                    <a:pt x="18804" y="4219"/>
                    <a:pt x="14586" y="1"/>
                    <a:pt x="9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0" name="Google Shape;2990;p95"/>
          <p:cNvSpPr/>
          <p:nvPr/>
        </p:nvSpPr>
        <p:spPr>
          <a:xfrm>
            <a:off x="1224625" y="4791750"/>
            <a:ext cx="654045" cy="65849"/>
          </a:xfrm>
          <a:custGeom>
            <a:avLst/>
            <a:gdLst/>
            <a:ahLst/>
            <a:cxnLst/>
            <a:rect l="l" t="t" r="r" b="b"/>
            <a:pathLst>
              <a:path w="5145" h="518" fill="none" extrusionOk="0">
                <a:moveTo>
                  <a:pt x="5144" y="518"/>
                </a:moveTo>
                <a:cubicBezTo>
                  <a:pt x="4631" y="518"/>
                  <a:pt x="4631" y="1"/>
                  <a:pt x="4118" y="1"/>
                </a:cubicBezTo>
                <a:cubicBezTo>
                  <a:pt x="3601" y="1"/>
                  <a:pt x="3601" y="518"/>
                  <a:pt x="3088" y="518"/>
                </a:cubicBezTo>
                <a:cubicBezTo>
                  <a:pt x="2575" y="518"/>
                  <a:pt x="2575" y="1"/>
                  <a:pt x="2057" y="1"/>
                </a:cubicBezTo>
                <a:cubicBezTo>
                  <a:pt x="1544" y="1"/>
                  <a:pt x="1544" y="518"/>
                  <a:pt x="1031" y="518"/>
                </a:cubicBezTo>
                <a:cubicBezTo>
                  <a:pt x="514" y="518"/>
                  <a:pt x="514" y="1"/>
                  <a:pt x="1" y="1"/>
                </a:cubicBezTo>
              </a:path>
            </a:pathLst>
          </a:custGeom>
          <a:noFill/>
          <a:ln w="381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1" name="Google Shape;2991;p95"/>
          <p:cNvGrpSpPr/>
          <p:nvPr/>
        </p:nvGrpSpPr>
        <p:grpSpPr>
          <a:xfrm>
            <a:off x="7894759" y="4673191"/>
            <a:ext cx="704185" cy="184398"/>
            <a:chOff x="1365250" y="1915800"/>
            <a:chExt cx="232750" cy="60950"/>
          </a:xfrm>
        </p:grpSpPr>
        <p:sp>
          <p:nvSpPr>
            <p:cNvPr id="2992" name="Google Shape;2992;p95"/>
            <p:cNvSpPr/>
            <p:nvPr/>
          </p:nvSpPr>
          <p:spPr>
            <a:xfrm>
              <a:off x="1450700" y="1915800"/>
              <a:ext cx="61850" cy="60950"/>
            </a:xfrm>
            <a:custGeom>
              <a:avLst/>
              <a:gdLst/>
              <a:ahLst/>
              <a:cxnLst/>
              <a:rect l="l" t="t" r="r" b="b"/>
              <a:pathLst>
                <a:path w="2474" h="2438" extrusionOk="0">
                  <a:moveTo>
                    <a:pt x="2107" y="0"/>
                  </a:moveTo>
                  <a:cubicBezTo>
                    <a:pt x="2014" y="0"/>
                    <a:pt x="1920" y="36"/>
                    <a:pt x="1847" y="109"/>
                  </a:cubicBezTo>
                  <a:lnTo>
                    <a:pt x="142" y="1814"/>
                  </a:lnTo>
                  <a:cubicBezTo>
                    <a:pt x="1" y="1956"/>
                    <a:pt x="1" y="2190"/>
                    <a:pt x="142" y="2331"/>
                  </a:cubicBezTo>
                  <a:cubicBezTo>
                    <a:pt x="213" y="2402"/>
                    <a:pt x="307" y="2437"/>
                    <a:pt x="401" y="2437"/>
                  </a:cubicBezTo>
                  <a:cubicBezTo>
                    <a:pt x="495" y="2437"/>
                    <a:pt x="589" y="2402"/>
                    <a:pt x="659" y="2331"/>
                  </a:cubicBezTo>
                  <a:lnTo>
                    <a:pt x="2364" y="626"/>
                  </a:lnTo>
                  <a:cubicBezTo>
                    <a:pt x="2437" y="554"/>
                    <a:pt x="2473" y="461"/>
                    <a:pt x="2473" y="368"/>
                  </a:cubicBezTo>
                  <a:cubicBezTo>
                    <a:pt x="2473" y="275"/>
                    <a:pt x="2437" y="178"/>
                    <a:pt x="2364" y="109"/>
                  </a:cubicBezTo>
                  <a:cubicBezTo>
                    <a:pt x="2294" y="36"/>
                    <a:pt x="2201"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95"/>
            <p:cNvSpPr/>
            <p:nvPr/>
          </p:nvSpPr>
          <p:spPr>
            <a:xfrm>
              <a:off x="1450700" y="1915800"/>
              <a:ext cx="61850" cy="60950"/>
            </a:xfrm>
            <a:custGeom>
              <a:avLst/>
              <a:gdLst/>
              <a:ahLst/>
              <a:cxnLst/>
              <a:rect l="l" t="t" r="r" b="b"/>
              <a:pathLst>
                <a:path w="2474" h="2438" extrusionOk="0">
                  <a:moveTo>
                    <a:pt x="401" y="0"/>
                  </a:moveTo>
                  <a:cubicBezTo>
                    <a:pt x="307" y="0"/>
                    <a:pt x="213" y="36"/>
                    <a:pt x="142" y="109"/>
                  </a:cubicBezTo>
                  <a:cubicBezTo>
                    <a:pt x="1" y="251"/>
                    <a:pt x="1" y="481"/>
                    <a:pt x="142" y="626"/>
                  </a:cubicBezTo>
                  <a:lnTo>
                    <a:pt x="1847" y="2331"/>
                  </a:lnTo>
                  <a:cubicBezTo>
                    <a:pt x="1920" y="2402"/>
                    <a:pt x="2014" y="2437"/>
                    <a:pt x="2107" y="2437"/>
                  </a:cubicBezTo>
                  <a:cubicBezTo>
                    <a:pt x="2201" y="2437"/>
                    <a:pt x="2294" y="2402"/>
                    <a:pt x="2364" y="2331"/>
                  </a:cubicBezTo>
                  <a:cubicBezTo>
                    <a:pt x="2437" y="2259"/>
                    <a:pt x="2473" y="2166"/>
                    <a:pt x="2473" y="2073"/>
                  </a:cubicBezTo>
                  <a:cubicBezTo>
                    <a:pt x="2473" y="1980"/>
                    <a:pt x="2437" y="1887"/>
                    <a:pt x="2364" y="1814"/>
                  </a:cubicBezTo>
                  <a:lnTo>
                    <a:pt x="659" y="109"/>
                  </a:lnTo>
                  <a:cubicBezTo>
                    <a:pt x="589" y="36"/>
                    <a:pt x="495"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5"/>
            <p:cNvSpPr/>
            <p:nvPr/>
          </p:nvSpPr>
          <p:spPr>
            <a:xfrm>
              <a:off x="1365250" y="1915800"/>
              <a:ext cx="61850" cy="60950"/>
            </a:xfrm>
            <a:custGeom>
              <a:avLst/>
              <a:gdLst/>
              <a:ahLst/>
              <a:cxnLst/>
              <a:rect l="l" t="t" r="r" b="b"/>
              <a:pathLst>
                <a:path w="2474" h="2438" extrusionOk="0">
                  <a:moveTo>
                    <a:pt x="2108" y="0"/>
                  </a:moveTo>
                  <a:cubicBezTo>
                    <a:pt x="2015" y="0"/>
                    <a:pt x="1922" y="36"/>
                    <a:pt x="1851" y="109"/>
                  </a:cubicBezTo>
                  <a:lnTo>
                    <a:pt x="142" y="1814"/>
                  </a:lnTo>
                  <a:cubicBezTo>
                    <a:pt x="1" y="1956"/>
                    <a:pt x="1" y="2190"/>
                    <a:pt x="142" y="2331"/>
                  </a:cubicBezTo>
                  <a:cubicBezTo>
                    <a:pt x="215" y="2402"/>
                    <a:pt x="309" y="2437"/>
                    <a:pt x="402" y="2437"/>
                  </a:cubicBezTo>
                  <a:cubicBezTo>
                    <a:pt x="496" y="2437"/>
                    <a:pt x="589" y="2402"/>
                    <a:pt x="659" y="2331"/>
                  </a:cubicBezTo>
                  <a:lnTo>
                    <a:pt x="2368" y="626"/>
                  </a:lnTo>
                  <a:cubicBezTo>
                    <a:pt x="2437" y="554"/>
                    <a:pt x="2473" y="461"/>
                    <a:pt x="2473" y="368"/>
                  </a:cubicBezTo>
                  <a:cubicBezTo>
                    <a:pt x="2473" y="275"/>
                    <a:pt x="2437" y="178"/>
                    <a:pt x="2368" y="109"/>
                  </a:cubicBezTo>
                  <a:cubicBezTo>
                    <a:pt x="2296" y="36"/>
                    <a:pt x="2202"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5"/>
            <p:cNvSpPr/>
            <p:nvPr/>
          </p:nvSpPr>
          <p:spPr>
            <a:xfrm>
              <a:off x="1365250" y="1915800"/>
              <a:ext cx="61850" cy="60950"/>
            </a:xfrm>
            <a:custGeom>
              <a:avLst/>
              <a:gdLst/>
              <a:ahLst/>
              <a:cxnLst/>
              <a:rect l="l" t="t" r="r" b="b"/>
              <a:pathLst>
                <a:path w="2474" h="2438" extrusionOk="0">
                  <a:moveTo>
                    <a:pt x="402" y="0"/>
                  </a:moveTo>
                  <a:cubicBezTo>
                    <a:pt x="309" y="0"/>
                    <a:pt x="215" y="36"/>
                    <a:pt x="142" y="109"/>
                  </a:cubicBezTo>
                  <a:cubicBezTo>
                    <a:pt x="1" y="251"/>
                    <a:pt x="1" y="481"/>
                    <a:pt x="142" y="626"/>
                  </a:cubicBezTo>
                  <a:lnTo>
                    <a:pt x="1851" y="2331"/>
                  </a:lnTo>
                  <a:cubicBezTo>
                    <a:pt x="1922" y="2402"/>
                    <a:pt x="2015" y="2437"/>
                    <a:pt x="2108" y="2437"/>
                  </a:cubicBezTo>
                  <a:cubicBezTo>
                    <a:pt x="2202" y="2437"/>
                    <a:pt x="2296" y="2402"/>
                    <a:pt x="2368" y="2331"/>
                  </a:cubicBezTo>
                  <a:cubicBezTo>
                    <a:pt x="2437" y="2259"/>
                    <a:pt x="2473" y="2166"/>
                    <a:pt x="2473" y="2073"/>
                  </a:cubicBezTo>
                  <a:cubicBezTo>
                    <a:pt x="2473" y="1980"/>
                    <a:pt x="2437" y="1887"/>
                    <a:pt x="2368" y="1814"/>
                  </a:cubicBezTo>
                  <a:lnTo>
                    <a:pt x="659" y="109"/>
                  </a:lnTo>
                  <a:cubicBezTo>
                    <a:pt x="589" y="36"/>
                    <a:pt x="496"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5"/>
            <p:cNvSpPr/>
            <p:nvPr/>
          </p:nvSpPr>
          <p:spPr>
            <a:xfrm>
              <a:off x="1536050" y="1915800"/>
              <a:ext cx="61950" cy="60950"/>
            </a:xfrm>
            <a:custGeom>
              <a:avLst/>
              <a:gdLst/>
              <a:ahLst/>
              <a:cxnLst/>
              <a:rect l="l" t="t" r="r" b="b"/>
              <a:pathLst>
                <a:path w="2478" h="2438" extrusionOk="0">
                  <a:moveTo>
                    <a:pt x="2111" y="0"/>
                  </a:moveTo>
                  <a:cubicBezTo>
                    <a:pt x="2018" y="0"/>
                    <a:pt x="1924" y="36"/>
                    <a:pt x="1851" y="109"/>
                  </a:cubicBezTo>
                  <a:lnTo>
                    <a:pt x="146" y="1814"/>
                  </a:lnTo>
                  <a:cubicBezTo>
                    <a:pt x="1" y="1956"/>
                    <a:pt x="1" y="2190"/>
                    <a:pt x="146" y="2331"/>
                  </a:cubicBezTo>
                  <a:cubicBezTo>
                    <a:pt x="217" y="2402"/>
                    <a:pt x="311" y="2437"/>
                    <a:pt x="405" y="2437"/>
                  </a:cubicBezTo>
                  <a:cubicBezTo>
                    <a:pt x="499" y="2437"/>
                    <a:pt x="593" y="2402"/>
                    <a:pt x="663" y="2331"/>
                  </a:cubicBezTo>
                  <a:lnTo>
                    <a:pt x="2368" y="626"/>
                  </a:lnTo>
                  <a:cubicBezTo>
                    <a:pt x="2441" y="554"/>
                    <a:pt x="2478" y="461"/>
                    <a:pt x="2478" y="368"/>
                  </a:cubicBezTo>
                  <a:cubicBezTo>
                    <a:pt x="2478" y="275"/>
                    <a:pt x="2441" y="178"/>
                    <a:pt x="2368" y="109"/>
                  </a:cubicBezTo>
                  <a:cubicBezTo>
                    <a:pt x="2298" y="36"/>
                    <a:pt x="220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5"/>
            <p:cNvSpPr/>
            <p:nvPr/>
          </p:nvSpPr>
          <p:spPr>
            <a:xfrm>
              <a:off x="1536050" y="1915800"/>
              <a:ext cx="61950" cy="60950"/>
            </a:xfrm>
            <a:custGeom>
              <a:avLst/>
              <a:gdLst/>
              <a:ahLst/>
              <a:cxnLst/>
              <a:rect l="l" t="t" r="r" b="b"/>
              <a:pathLst>
                <a:path w="2478" h="2438" extrusionOk="0">
                  <a:moveTo>
                    <a:pt x="405" y="0"/>
                  </a:moveTo>
                  <a:cubicBezTo>
                    <a:pt x="311" y="0"/>
                    <a:pt x="217" y="36"/>
                    <a:pt x="146" y="109"/>
                  </a:cubicBezTo>
                  <a:cubicBezTo>
                    <a:pt x="1" y="251"/>
                    <a:pt x="1" y="481"/>
                    <a:pt x="146" y="626"/>
                  </a:cubicBezTo>
                  <a:lnTo>
                    <a:pt x="1851" y="2331"/>
                  </a:lnTo>
                  <a:cubicBezTo>
                    <a:pt x="1924" y="2402"/>
                    <a:pt x="2018" y="2437"/>
                    <a:pt x="2111" y="2437"/>
                  </a:cubicBezTo>
                  <a:cubicBezTo>
                    <a:pt x="2205" y="2437"/>
                    <a:pt x="2298" y="2402"/>
                    <a:pt x="2368" y="2331"/>
                  </a:cubicBezTo>
                  <a:cubicBezTo>
                    <a:pt x="2441" y="2259"/>
                    <a:pt x="2478" y="2166"/>
                    <a:pt x="2478" y="2073"/>
                  </a:cubicBezTo>
                  <a:cubicBezTo>
                    <a:pt x="2478" y="1980"/>
                    <a:pt x="2441" y="1887"/>
                    <a:pt x="2368" y="1814"/>
                  </a:cubicBezTo>
                  <a:lnTo>
                    <a:pt x="663" y="109"/>
                  </a:lnTo>
                  <a:cubicBezTo>
                    <a:pt x="593" y="36"/>
                    <a:pt x="49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8" name="Google Shape;2998;p95"/>
          <p:cNvSpPr/>
          <p:nvPr/>
        </p:nvSpPr>
        <p:spPr>
          <a:xfrm>
            <a:off x="8681913" y="4247150"/>
            <a:ext cx="184400" cy="184400"/>
          </a:xfrm>
          <a:custGeom>
            <a:avLst/>
            <a:gdLst/>
            <a:ahLst/>
            <a:cxnLst/>
            <a:rect l="l" t="t" r="r" b="b"/>
            <a:pathLst>
              <a:path w="1932" h="1932" fill="none" extrusionOk="0">
                <a:moveTo>
                  <a:pt x="347" y="1592"/>
                </a:moveTo>
                <a:cubicBezTo>
                  <a:pt x="691" y="1932"/>
                  <a:pt x="1248" y="1932"/>
                  <a:pt x="1592" y="1588"/>
                </a:cubicBezTo>
                <a:cubicBezTo>
                  <a:pt x="1931" y="1241"/>
                  <a:pt x="1931" y="683"/>
                  <a:pt x="1588" y="344"/>
                </a:cubicBezTo>
                <a:cubicBezTo>
                  <a:pt x="1240" y="0"/>
                  <a:pt x="683" y="0"/>
                  <a:pt x="343" y="348"/>
                </a:cubicBezTo>
                <a:cubicBezTo>
                  <a:pt x="0" y="691"/>
                  <a:pt x="4" y="1249"/>
                  <a:pt x="347" y="1592"/>
                </a:cubicBezTo>
                <a:close/>
              </a:path>
            </a:pathLst>
          </a:custGeom>
          <a:noFill/>
          <a:ln w="285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theme" Target="../theme/theme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4"/>
        <p:cNvGrpSpPr/>
        <p:nvPr/>
      </p:nvGrpSpPr>
      <p:grpSpPr>
        <a:xfrm>
          <a:off x="0" y="0"/>
          <a:ext cx="0" cy="0"/>
          <a:chOff x="0" y="0"/>
          <a:chExt cx="0" cy="0"/>
        </a:xfrm>
      </p:grpSpPr>
      <p:sp>
        <p:nvSpPr>
          <p:cNvPr id="855" name="Google Shape;855;p14"/>
          <p:cNvSpPr txBox="1">
            <a:spLocks noGrp="1"/>
          </p:cNvSpPr>
          <p:nvPr>
            <p:ph type="title"/>
          </p:nvPr>
        </p:nvSpPr>
        <p:spPr>
          <a:xfrm>
            <a:off x="713225" y="539500"/>
            <a:ext cx="7717500" cy="600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9pPr>
          </a:lstStyle>
          <a:p>
            <a:endParaRPr/>
          </a:p>
        </p:txBody>
      </p:sp>
      <p:sp>
        <p:nvSpPr>
          <p:cNvPr id="856" name="Google Shape;856;p14"/>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50"/>
        <p:cNvGrpSpPr/>
        <p:nvPr/>
      </p:nvGrpSpPr>
      <p:grpSpPr>
        <a:xfrm>
          <a:off x="0" y="0"/>
          <a:ext cx="0" cy="0"/>
          <a:chOff x="0" y="0"/>
          <a:chExt cx="0" cy="0"/>
        </a:xfrm>
      </p:grpSpPr>
      <p:sp>
        <p:nvSpPr>
          <p:cNvPr id="1951" name="Google Shape;1951;p56"/>
          <p:cNvSpPr txBox="1">
            <a:spLocks noGrp="1"/>
          </p:cNvSpPr>
          <p:nvPr>
            <p:ph type="title"/>
          </p:nvPr>
        </p:nvSpPr>
        <p:spPr>
          <a:xfrm>
            <a:off x="713225" y="539500"/>
            <a:ext cx="7717500" cy="600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9pPr>
          </a:lstStyle>
          <a:p>
            <a:endParaRPr/>
          </a:p>
        </p:txBody>
      </p:sp>
      <p:sp>
        <p:nvSpPr>
          <p:cNvPr id="1952" name="Google Shape;1952;p56"/>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31.png"/><Relationship Id="rId11"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image" Target="../media/image17.jpg"/></Relationships>
</file>

<file path=ppt/slides/_rels/slide4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3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47.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65.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5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9.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02"/>
        <p:cNvGrpSpPr/>
        <p:nvPr/>
      </p:nvGrpSpPr>
      <p:grpSpPr>
        <a:xfrm>
          <a:off x="0" y="0"/>
          <a:ext cx="0" cy="0"/>
          <a:chOff x="0" y="0"/>
          <a:chExt cx="0" cy="0"/>
        </a:xfrm>
      </p:grpSpPr>
      <p:sp>
        <p:nvSpPr>
          <p:cNvPr id="3003" name="Google Shape;3003;p96"/>
          <p:cNvSpPr txBox="1">
            <a:spLocks noGrp="1"/>
          </p:cNvSpPr>
          <p:nvPr>
            <p:ph type="ctrTitle"/>
          </p:nvPr>
        </p:nvSpPr>
        <p:spPr>
          <a:xfrm rot="-135">
            <a:off x="741600" y="1320421"/>
            <a:ext cx="7660800" cy="17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2F2F2"/>
              </a:solidFill>
              <a:latin typeface="Hanken Grotesk ExtraBold"/>
              <a:ea typeface="Hanken Grotesk ExtraBold"/>
              <a:cs typeface="Hanken Grotesk ExtraBold"/>
              <a:sym typeface="Hanken Grotesk ExtraBold"/>
            </a:endParaRPr>
          </a:p>
          <a:p>
            <a:pPr marL="0" lvl="0" indent="0" algn="ctr" rtl="0">
              <a:spcBef>
                <a:spcPts val="0"/>
              </a:spcBef>
              <a:spcAft>
                <a:spcPts val="0"/>
              </a:spcAft>
              <a:buNone/>
            </a:pPr>
            <a:r>
              <a:rPr lang="en" sz="4400">
                <a:latin typeface="Hanken Grotesk Medium"/>
                <a:ea typeface="Hanken Grotesk Medium"/>
                <a:cs typeface="Hanken Grotesk Medium"/>
                <a:sym typeface="Hanken Grotesk Medium"/>
              </a:rPr>
              <a:t>Experiment Visualization Tool</a:t>
            </a:r>
            <a:r>
              <a:rPr lang="en" sz="4400">
                <a:solidFill>
                  <a:srgbClr val="333333"/>
                </a:solidFill>
                <a:latin typeface="Hanken Grotesk Medium"/>
                <a:ea typeface="Hanken Grotesk Medium"/>
                <a:cs typeface="Hanken Grotesk Medium"/>
                <a:sym typeface="Hanken Grotesk Medium"/>
              </a:rPr>
              <a:t> </a:t>
            </a:r>
            <a:endParaRPr sz="4400">
              <a:solidFill>
                <a:srgbClr val="333333"/>
              </a:solidFill>
              <a:latin typeface="Hanken Grotesk Medium"/>
              <a:ea typeface="Hanken Grotesk Medium"/>
              <a:cs typeface="Hanken Grotesk Medium"/>
              <a:sym typeface="Hanken Grotesk Medium"/>
            </a:endParaRPr>
          </a:p>
        </p:txBody>
      </p:sp>
      <p:sp>
        <p:nvSpPr>
          <p:cNvPr id="3004" name="Google Shape;3004;p96"/>
          <p:cNvSpPr txBox="1">
            <a:spLocks noGrp="1"/>
          </p:cNvSpPr>
          <p:nvPr>
            <p:ph type="subTitle" idx="1"/>
          </p:nvPr>
        </p:nvSpPr>
        <p:spPr>
          <a:xfrm>
            <a:off x="2800350" y="3329025"/>
            <a:ext cx="3543300" cy="45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Assistant SemiBold"/>
                <a:ea typeface="Assistant SemiBold"/>
                <a:cs typeface="Assistant SemiBold"/>
                <a:sym typeface="Assistant SemiBold"/>
              </a:rPr>
              <a:t>UCSC Capstone Project</a:t>
            </a:r>
            <a:endParaRPr sz="1600">
              <a:latin typeface="Assistant SemiBold"/>
              <a:ea typeface="Assistant SemiBold"/>
              <a:cs typeface="Assistant SemiBold"/>
              <a:sym typeface="Assistant SemiBold"/>
            </a:endParaRPr>
          </a:p>
          <a:p>
            <a:pPr marL="0" lvl="0" indent="0" algn="ctr" rtl="0">
              <a:spcBef>
                <a:spcPts val="0"/>
              </a:spcBef>
              <a:spcAft>
                <a:spcPts val="0"/>
              </a:spcAft>
              <a:buNone/>
            </a:pPr>
            <a:r>
              <a:rPr lang="en">
                <a:latin typeface="Assistant Light"/>
                <a:ea typeface="Assistant Light"/>
                <a:cs typeface="Assistant Light"/>
                <a:sym typeface="Assistant Light"/>
              </a:rPr>
              <a:t>Spring Quarter, May 2025</a:t>
            </a:r>
            <a:endParaRPr>
              <a:latin typeface="Assistant Light"/>
              <a:ea typeface="Assistant Light"/>
              <a:cs typeface="Assistant Light"/>
              <a:sym typeface="Assistant Light"/>
            </a:endParaRPr>
          </a:p>
        </p:txBody>
      </p:sp>
      <p:pic>
        <p:nvPicPr>
          <p:cNvPr id="3005" name="Google Shape;3005;p96"/>
          <p:cNvPicPr preferRelativeResize="0"/>
          <p:nvPr/>
        </p:nvPicPr>
        <p:blipFill>
          <a:blip r:embed="rId3">
            <a:alphaModFix/>
          </a:blip>
          <a:stretch>
            <a:fillRect/>
          </a:stretch>
        </p:blipFill>
        <p:spPr>
          <a:xfrm>
            <a:off x="1917062" y="1462175"/>
            <a:ext cx="4905073" cy="692175"/>
          </a:xfrm>
          <a:prstGeom prst="rect">
            <a:avLst/>
          </a:prstGeom>
          <a:noFill/>
          <a:ln>
            <a:noFill/>
          </a:ln>
        </p:spPr>
      </p:pic>
      <p:pic>
        <p:nvPicPr>
          <p:cNvPr id="3006" name="Google Shape;3006;p96"/>
          <p:cNvPicPr preferRelativeResize="0"/>
          <p:nvPr/>
        </p:nvPicPr>
        <p:blipFill>
          <a:blip r:embed="rId4">
            <a:alphaModFix/>
          </a:blip>
          <a:stretch>
            <a:fillRect/>
          </a:stretch>
        </p:blipFill>
        <p:spPr>
          <a:xfrm>
            <a:off x="-151625" y="5363350"/>
            <a:ext cx="864850" cy="86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105"/>
          <p:cNvSpPr txBox="1">
            <a:spLocks noGrp="1"/>
          </p:cNvSpPr>
          <p:nvPr>
            <p:ph type="body" idx="1"/>
          </p:nvPr>
        </p:nvSpPr>
        <p:spPr>
          <a:xfrm>
            <a:off x="1262250" y="936725"/>
            <a:ext cx="6619500" cy="464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500"/>
              <a:t>From one process to another, plates may be </a:t>
            </a:r>
            <a:r>
              <a:rPr lang="en" sz="1600" b="1"/>
              <a:t>duplicated </a:t>
            </a:r>
            <a:r>
              <a:rPr lang="en" sz="1500"/>
              <a:t>…</a:t>
            </a:r>
            <a:endParaRPr sz="1500"/>
          </a:p>
        </p:txBody>
      </p:sp>
      <p:sp>
        <p:nvSpPr>
          <p:cNvPr id="3136" name="Google Shape;3136;p105"/>
          <p:cNvSpPr txBox="1">
            <a:spLocks noGrp="1"/>
          </p:cNvSpPr>
          <p:nvPr>
            <p:ph type="title"/>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Experiment Procedure</a:t>
            </a:r>
            <a:endParaRPr/>
          </a:p>
        </p:txBody>
      </p:sp>
      <p:sp>
        <p:nvSpPr>
          <p:cNvPr id="3137" name="Google Shape;3137;p105"/>
          <p:cNvSpPr/>
          <p:nvPr/>
        </p:nvSpPr>
        <p:spPr>
          <a:xfrm>
            <a:off x="-3727381" y="5941063"/>
            <a:ext cx="1145400" cy="7719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38" name="Google Shape;3138;p105" title="stamp.png"/>
          <p:cNvPicPr preferRelativeResize="0"/>
          <p:nvPr/>
        </p:nvPicPr>
        <p:blipFill>
          <a:blip r:embed="rId3">
            <a:alphaModFix/>
          </a:blip>
          <a:stretch>
            <a:fillRect/>
          </a:stretch>
        </p:blipFill>
        <p:spPr>
          <a:xfrm>
            <a:off x="-3697839" y="5973555"/>
            <a:ext cx="1086215" cy="706993"/>
          </a:xfrm>
          <a:prstGeom prst="rect">
            <a:avLst/>
          </a:prstGeom>
          <a:noFill/>
          <a:ln>
            <a:noFill/>
          </a:ln>
        </p:spPr>
      </p:pic>
      <p:sp>
        <p:nvSpPr>
          <p:cNvPr id="3139" name="Google Shape;3139;p105"/>
          <p:cNvSpPr/>
          <p:nvPr/>
        </p:nvSpPr>
        <p:spPr>
          <a:xfrm>
            <a:off x="-1708637" y="5287939"/>
            <a:ext cx="1145400" cy="7719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40" name="Google Shape;3140;p105" title="stamp.png"/>
          <p:cNvPicPr preferRelativeResize="0"/>
          <p:nvPr/>
        </p:nvPicPr>
        <p:blipFill>
          <a:blip r:embed="rId3">
            <a:alphaModFix/>
          </a:blip>
          <a:stretch>
            <a:fillRect/>
          </a:stretch>
        </p:blipFill>
        <p:spPr>
          <a:xfrm>
            <a:off x="-1679096" y="5320431"/>
            <a:ext cx="1086215" cy="706993"/>
          </a:xfrm>
          <a:prstGeom prst="rect">
            <a:avLst/>
          </a:prstGeom>
          <a:noFill/>
          <a:ln>
            <a:noFill/>
          </a:ln>
        </p:spPr>
      </p:pic>
      <p:sp>
        <p:nvSpPr>
          <p:cNvPr id="3141" name="Google Shape;3141;p105"/>
          <p:cNvSpPr/>
          <p:nvPr/>
        </p:nvSpPr>
        <p:spPr>
          <a:xfrm>
            <a:off x="-1864466" y="5940214"/>
            <a:ext cx="1145400" cy="7719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42" name="Google Shape;3142;p105" title="stamp.png"/>
          <p:cNvPicPr preferRelativeResize="0"/>
          <p:nvPr/>
        </p:nvPicPr>
        <p:blipFill>
          <a:blip r:embed="rId3">
            <a:alphaModFix/>
          </a:blip>
          <a:stretch>
            <a:fillRect/>
          </a:stretch>
        </p:blipFill>
        <p:spPr>
          <a:xfrm>
            <a:off x="-1834925" y="5972707"/>
            <a:ext cx="1086215" cy="706993"/>
          </a:xfrm>
          <a:prstGeom prst="rect">
            <a:avLst/>
          </a:prstGeom>
          <a:noFill/>
          <a:ln>
            <a:noFill/>
          </a:ln>
        </p:spPr>
      </p:pic>
      <p:sp>
        <p:nvSpPr>
          <p:cNvPr id="3143" name="Google Shape;3143;p105"/>
          <p:cNvSpPr/>
          <p:nvPr/>
        </p:nvSpPr>
        <p:spPr>
          <a:xfrm>
            <a:off x="-1965484" y="6577699"/>
            <a:ext cx="1145400" cy="7719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44" name="Google Shape;3144;p105" title="stamp.png"/>
          <p:cNvPicPr preferRelativeResize="0"/>
          <p:nvPr/>
        </p:nvPicPr>
        <p:blipFill>
          <a:blip r:embed="rId3">
            <a:alphaModFix/>
          </a:blip>
          <a:stretch>
            <a:fillRect/>
          </a:stretch>
        </p:blipFill>
        <p:spPr>
          <a:xfrm>
            <a:off x="-1935942" y="6610192"/>
            <a:ext cx="1086215" cy="706993"/>
          </a:xfrm>
          <a:prstGeom prst="rect">
            <a:avLst/>
          </a:prstGeom>
          <a:noFill/>
          <a:ln>
            <a:noFill/>
          </a:ln>
        </p:spPr>
      </p:pic>
      <p:cxnSp>
        <p:nvCxnSpPr>
          <p:cNvPr id="3145" name="Google Shape;3145;p105"/>
          <p:cNvCxnSpPr>
            <a:stCxn id="3137" idx="3"/>
            <a:endCxn id="3139" idx="1"/>
          </p:cNvCxnSpPr>
          <p:nvPr/>
        </p:nvCxnSpPr>
        <p:spPr>
          <a:xfrm rot="10800000" flipH="1">
            <a:off x="-2581981" y="5673913"/>
            <a:ext cx="873300" cy="653100"/>
          </a:xfrm>
          <a:prstGeom prst="bentConnector3">
            <a:avLst>
              <a:gd name="adj1" fmla="val 49996"/>
            </a:avLst>
          </a:prstGeom>
          <a:noFill/>
          <a:ln w="19050" cap="flat" cmpd="sng">
            <a:solidFill>
              <a:srgbClr val="434343"/>
            </a:solidFill>
            <a:prstDash val="solid"/>
            <a:round/>
            <a:headEnd type="none" w="med" len="med"/>
            <a:tailEnd type="triangle" w="med" len="med"/>
          </a:ln>
        </p:spPr>
      </p:cxnSp>
      <p:cxnSp>
        <p:nvCxnSpPr>
          <p:cNvPr id="3146" name="Google Shape;3146;p105"/>
          <p:cNvCxnSpPr>
            <a:stCxn id="3137" idx="3"/>
            <a:endCxn id="3143" idx="1"/>
          </p:cNvCxnSpPr>
          <p:nvPr/>
        </p:nvCxnSpPr>
        <p:spPr>
          <a:xfrm>
            <a:off x="-2581981" y="6327013"/>
            <a:ext cx="616500" cy="636600"/>
          </a:xfrm>
          <a:prstGeom prst="bentConnector3">
            <a:avLst>
              <a:gd name="adj1" fmla="val 50004"/>
            </a:avLst>
          </a:prstGeom>
          <a:noFill/>
          <a:ln w="19050" cap="flat" cmpd="sng">
            <a:solidFill>
              <a:srgbClr val="434343"/>
            </a:solidFill>
            <a:prstDash val="solid"/>
            <a:round/>
            <a:headEnd type="none" w="med" len="med"/>
            <a:tailEnd type="triangle" w="med" len="med"/>
          </a:ln>
        </p:spPr>
      </p:cxnSp>
      <p:cxnSp>
        <p:nvCxnSpPr>
          <p:cNvPr id="3147" name="Google Shape;3147;p105"/>
          <p:cNvCxnSpPr>
            <a:stCxn id="3137" idx="3"/>
            <a:endCxn id="3141" idx="1"/>
          </p:cNvCxnSpPr>
          <p:nvPr/>
        </p:nvCxnSpPr>
        <p:spPr>
          <a:xfrm rot="10800000" flipH="1">
            <a:off x="-2581981" y="6326113"/>
            <a:ext cx="717600" cy="900"/>
          </a:xfrm>
          <a:prstGeom prst="straightConnector1">
            <a:avLst/>
          </a:prstGeom>
          <a:noFill/>
          <a:ln w="19050" cap="flat" cmpd="sng">
            <a:solidFill>
              <a:srgbClr val="434343"/>
            </a:solidFill>
            <a:prstDash val="solid"/>
            <a:round/>
            <a:headEnd type="none" w="med" len="med"/>
            <a:tailEnd type="triangle" w="med" len="med"/>
          </a:ln>
        </p:spPr>
      </p:cxnSp>
      <p:sp>
        <p:nvSpPr>
          <p:cNvPr id="3148" name="Google Shape;3148;p105"/>
          <p:cNvSpPr/>
          <p:nvPr/>
        </p:nvSpPr>
        <p:spPr>
          <a:xfrm>
            <a:off x="-364375" y="6797849"/>
            <a:ext cx="912000" cy="6147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49" name="Google Shape;3149;p105" title="stamp.png"/>
          <p:cNvPicPr preferRelativeResize="0"/>
          <p:nvPr/>
        </p:nvPicPr>
        <p:blipFill>
          <a:blip r:embed="rId3">
            <a:alphaModFix/>
          </a:blip>
          <a:stretch>
            <a:fillRect/>
          </a:stretch>
        </p:blipFill>
        <p:spPr>
          <a:xfrm>
            <a:off x="-340853" y="6823720"/>
            <a:ext cx="864857" cy="562915"/>
          </a:xfrm>
          <a:prstGeom prst="rect">
            <a:avLst/>
          </a:prstGeom>
          <a:noFill/>
          <a:ln>
            <a:noFill/>
          </a:ln>
        </p:spPr>
      </p:pic>
      <p:sp>
        <p:nvSpPr>
          <p:cNvPr id="3150" name="Google Shape;3150;p105"/>
          <p:cNvSpPr/>
          <p:nvPr/>
        </p:nvSpPr>
        <p:spPr>
          <a:xfrm>
            <a:off x="1070306" y="6277825"/>
            <a:ext cx="912000" cy="6147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51" name="Google Shape;3151;p105" title="stamp.png"/>
          <p:cNvPicPr preferRelativeResize="0"/>
          <p:nvPr/>
        </p:nvPicPr>
        <p:blipFill>
          <a:blip r:embed="rId3">
            <a:alphaModFix/>
          </a:blip>
          <a:stretch>
            <a:fillRect/>
          </a:stretch>
        </p:blipFill>
        <p:spPr>
          <a:xfrm>
            <a:off x="1093827" y="6303695"/>
            <a:ext cx="864857" cy="562915"/>
          </a:xfrm>
          <a:prstGeom prst="rect">
            <a:avLst/>
          </a:prstGeom>
          <a:noFill/>
          <a:ln>
            <a:noFill/>
          </a:ln>
        </p:spPr>
      </p:pic>
      <p:sp>
        <p:nvSpPr>
          <p:cNvPr id="3152" name="Google Shape;3152;p105"/>
          <p:cNvSpPr/>
          <p:nvPr/>
        </p:nvSpPr>
        <p:spPr>
          <a:xfrm>
            <a:off x="1195099" y="6797173"/>
            <a:ext cx="912000" cy="6147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53" name="Google Shape;3153;p105" title="stamp.png"/>
          <p:cNvPicPr preferRelativeResize="0"/>
          <p:nvPr/>
        </p:nvPicPr>
        <p:blipFill>
          <a:blip r:embed="rId3">
            <a:alphaModFix/>
          </a:blip>
          <a:stretch>
            <a:fillRect/>
          </a:stretch>
        </p:blipFill>
        <p:spPr>
          <a:xfrm>
            <a:off x="1218620" y="6823044"/>
            <a:ext cx="864857" cy="562915"/>
          </a:xfrm>
          <a:prstGeom prst="rect">
            <a:avLst/>
          </a:prstGeom>
          <a:noFill/>
          <a:ln>
            <a:noFill/>
          </a:ln>
        </p:spPr>
      </p:pic>
      <p:sp>
        <p:nvSpPr>
          <p:cNvPr id="3154" name="Google Shape;3154;p105"/>
          <p:cNvSpPr/>
          <p:nvPr/>
        </p:nvSpPr>
        <p:spPr>
          <a:xfrm>
            <a:off x="1363534" y="7304746"/>
            <a:ext cx="912000" cy="6147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55" name="Google Shape;3155;p105" title="stamp.png"/>
          <p:cNvPicPr preferRelativeResize="0"/>
          <p:nvPr/>
        </p:nvPicPr>
        <p:blipFill>
          <a:blip r:embed="rId3">
            <a:alphaModFix/>
          </a:blip>
          <a:stretch>
            <a:fillRect/>
          </a:stretch>
        </p:blipFill>
        <p:spPr>
          <a:xfrm>
            <a:off x="1387055" y="7330617"/>
            <a:ext cx="864857" cy="562915"/>
          </a:xfrm>
          <a:prstGeom prst="rect">
            <a:avLst/>
          </a:prstGeom>
          <a:noFill/>
          <a:ln>
            <a:noFill/>
          </a:ln>
        </p:spPr>
      </p:pic>
      <p:cxnSp>
        <p:nvCxnSpPr>
          <p:cNvPr id="3156" name="Google Shape;3156;p105"/>
          <p:cNvCxnSpPr>
            <a:stCxn id="3148" idx="3"/>
            <a:endCxn id="3150" idx="1"/>
          </p:cNvCxnSpPr>
          <p:nvPr/>
        </p:nvCxnSpPr>
        <p:spPr>
          <a:xfrm rot="10800000" flipH="1">
            <a:off x="547625" y="6585299"/>
            <a:ext cx="522600" cy="519900"/>
          </a:xfrm>
          <a:prstGeom prst="bentConnector3">
            <a:avLst>
              <a:gd name="adj1" fmla="val 50008"/>
            </a:avLst>
          </a:prstGeom>
          <a:noFill/>
          <a:ln w="19050" cap="flat" cmpd="sng">
            <a:solidFill>
              <a:srgbClr val="434343"/>
            </a:solidFill>
            <a:prstDash val="solid"/>
            <a:round/>
            <a:headEnd type="none" w="med" len="med"/>
            <a:tailEnd type="triangle" w="med" len="med"/>
          </a:ln>
        </p:spPr>
      </p:cxnSp>
      <p:cxnSp>
        <p:nvCxnSpPr>
          <p:cNvPr id="3157" name="Google Shape;3157;p105"/>
          <p:cNvCxnSpPr>
            <a:stCxn id="3148" idx="3"/>
            <a:endCxn id="3154" idx="1"/>
          </p:cNvCxnSpPr>
          <p:nvPr/>
        </p:nvCxnSpPr>
        <p:spPr>
          <a:xfrm>
            <a:off x="547625" y="7105199"/>
            <a:ext cx="816000" cy="507000"/>
          </a:xfrm>
          <a:prstGeom prst="bentConnector3">
            <a:avLst>
              <a:gd name="adj1" fmla="val 49994"/>
            </a:avLst>
          </a:prstGeom>
          <a:noFill/>
          <a:ln w="19050" cap="flat" cmpd="sng">
            <a:solidFill>
              <a:srgbClr val="434343"/>
            </a:solidFill>
            <a:prstDash val="solid"/>
            <a:round/>
            <a:headEnd type="none" w="med" len="med"/>
            <a:tailEnd type="triangle" w="med" len="med"/>
          </a:ln>
        </p:spPr>
      </p:cxnSp>
      <p:cxnSp>
        <p:nvCxnSpPr>
          <p:cNvPr id="3158" name="Google Shape;3158;p105"/>
          <p:cNvCxnSpPr>
            <a:endCxn id="3152" idx="1"/>
          </p:cNvCxnSpPr>
          <p:nvPr/>
        </p:nvCxnSpPr>
        <p:spPr>
          <a:xfrm rot="10800000" flipH="1">
            <a:off x="547699" y="7104523"/>
            <a:ext cx="647400" cy="600"/>
          </a:xfrm>
          <a:prstGeom prst="straightConnector1">
            <a:avLst/>
          </a:prstGeom>
          <a:noFill/>
          <a:ln w="19050" cap="flat" cmpd="sng">
            <a:solidFill>
              <a:srgbClr val="434343"/>
            </a:solidFill>
            <a:prstDash val="solid"/>
            <a:round/>
            <a:headEnd type="none" w="med" len="med"/>
            <a:tailEnd type="triangle" w="med" len="med"/>
          </a:ln>
        </p:spPr>
      </p:cxnSp>
      <p:sp>
        <p:nvSpPr>
          <p:cNvPr id="3159" name="Google Shape;3159;p105"/>
          <p:cNvSpPr txBox="1">
            <a:spLocks noGrp="1"/>
          </p:cNvSpPr>
          <p:nvPr>
            <p:ph type="body" idx="1"/>
          </p:nvPr>
        </p:nvSpPr>
        <p:spPr>
          <a:xfrm>
            <a:off x="-474675" y="7701796"/>
            <a:ext cx="1308300" cy="3219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600">
                <a:latin typeface="Assistant SemiBold"/>
                <a:ea typeface="Assistant SemiBold"/>
                <a:cs typeface="Assistant SemiBold"/>
                <a:sym typeface="Assistant SemiBold"/>
              </a:rPr>
              <a:t>Stamp</a:t>
            </a:r>
            <a:endParaRPr sz="1600">
              <a:latin typeface="Assistant SemiBold"/>
              <a:ea typeface="Assistant SemiBold"/>
              <a:cs typeface="Assistant SemiBold"/>
              <a:sym typeface="Assistant SemiBold"/>
            </a:endParaRPr>
          </a:p>
        </p:txBody>
      </p:sp>
      <p:sp>
        <p:nvSpPr>
          <p:cNvPr id="3160" name="Google Shape;3160;p105"/>
          <p:cNvSpPr/>
          <p:nvPr/>
        </p:nvSpPr>
        <p:spPr>
          <a:xfrm>
            <a:off x="2734763" y="2584730"/>
            <a:ext cx="1269300" cy="8559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61" name="Google Shape;3161;p105" title="stamp.png"/>
          <p:cNvPicPr preferRelativeResize="0"/>
          <p:nvPr/>
        </p:nvPicPr>
        <p:blipFill>
          <a:blip r:embed="rId3">
            <a:alphaModFix/>
          </a:blip>
          <a:stretch>
            <a:fillRect/>
          </a:stretch>
        </p:blipFill>
        <p:spPr>
          <a:xfrm>
            <a:off x="2767503" y="2620742"/>
            <a:ext cx="1203846" cy="783557"/>
          </a:xfrm>
          <a:prstGeom prst="rect">
            <a:avLst/>
          </a:prstGeom>
          <a:noFill/>
          <a:ln>
            <a:noFill/>
          </a:ln>
        </p:spPr>
      </p:pic>
      <p:sp>
        <p:nvSpPr>
          <p:cNvPr id="3162" name="Google Shape;3162;p105"/>
          <p:cNvSpPr/>
          <p:nvPr/>
        </p:nvSpPr>
        <p:spPr>
          <a:xfrm>
            <a:off x="4731777" y="1860875"/>
            <a:ext cx="1269300" cy="8559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63" name="Google Shape;3163;p105" title="stamp.png"/>
          <p:cNvPicPr preferRelativeResize="0"/>
          <p:nvPr/>
        </p:nvPicPr>
        <p:blipFill>
          <a:blip r:embed="rId3">
            <a:alphaModFix/>
          </a:blip>
          <a:stretch>
            <a:fillRect/>
          </a:stretch>
        </p:blipFill>
        <p:spPr>
          <a:xfrm>
            <a:off x="4764518" y="1896886"/>
            <a:ext cx="1203846" cy="783558"/>
          </a:xfrm>
          <a:prstGeom prst="rect">
            <a:avLst/>
          </a:prstGeom>
          <a:noFill/>
          <a:ln>
            <a:noFill/>
          </a:ln>
        </p:spPr>
      </p:pic>
      <p:sp>
        <p:nvSpPr>
          <p:cNvPr id="3164" name="Google Shape;3164;p105"/>
          <p:cNvSpPr/>
          <p:nvPr/>
        </p:nvSpPr>
        <p:spPr>
          <a:xfrm>
            <a:off x="4905484" y="2583790"/>
            <a:ext cx="1269300" cy="8559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65" name="Google Shape;3165;p105" title="stamp.png"/>
          <p:cNvPicPr preferRelativeResize="0"/>
          <p:nvPr/>
        </p:nvPicPr>
        <p:blipFill>
          <a:blip r:embed="rId3">
            <a:alphaModFix/>
          </a:blip>
          <a:stretch>
            <a:fillRect/>
          </a:stretch>
        </p:blipFill>
        <p:spPr>
          <a:xfrm>
            <a:off x="4938224" y="2619801"/>
            <a:ext cx="1203846" cy="783557"/>
          </a:xfrm>
          <a:prstGeom prst="rect">
            <a:avLst/>
          </a:prstGeom>
          <a:noFill/>
          <a:ln>
            <a:noFill/>
          </a:ln>
        </p:spPr>
      </p:pic>
      <p:sp>
        <p:nvSpPr>
          <p:cNvPr id="3166" name="Google Shape;3166;p105"/>
          <p:cNvSpPr/>
          <p:nvPr/>
        </p:nvSpPr>
        <p:spPr>
          <a:xfrm>
            <a:off x="5139938" y="3290313"/>
            <a:ext cx="1269300" cy="8559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67" name="Google Shape;3167;p105" title="stamp.png"/>
          <p:cNvPicPr preferRelativeResize="0"/>
          <p:nvPr/>
        </p:nvPicPr>
        <p:blipFill>
          <a:blip r:embed="rId3">
            <a:alphaModFix/>
          </a:blip>
          <a:stretch>
            <a:fillRect/>
          </a:stretch>
        </p:blipFill>
        <p:spPr>
          <a:xfrm>
            <a:off x="5172679" y="3326324"/>
            <a:ext cx="1203846" cy="783557"/>
          </a:xfrm>
          <a:prstGeom prst="rect">
            <a:avLst/>
          </a:prstGeom>
          <a:noFill/>
          <a:ln>
            <a:noFill/>
          </a:ln>
        </p:spPr>
      </p:pic>
      <p:cxnSp>
        <p:nvCxnSpPr>
          <p:cNvPr id="3168" name="Google Shape;3168;p105"/>
          <p:cNvCxnSpPr>
            <a:stCxn id="3160" idx="3"/>
            <a:endCxn id="3162" idx="1"/>
          </p:cNvCxnSpPr>
          <p:nvPr/>
        </p:nvCxnSpPr>
        <p:spPr>
          <a:xfrm rot="10800000" flipH="1">
            <a:off x="4004063" y="2288780"/>
            <a:ext cx="727800" cy="723900"/>
          </a:xfrm>
          <a:prstGeom prst="bentConnector3">
            <a:avLst>
              <a:gd name="adj1" fmla="val 50008"/>
            </a:avLst>
          </a:prstGeom>
          <a:noFill/>
          <a:ln w="19050" cap="flat" cmpd="sng">
            <a:solidFill>
              <a:srgbClr val="434343"/>
            </a:solidFill>
            <a:prstDash val="solid"/>
            <a:round/>
            <a:headEnd type="none" w="med" len="med"/>
            <a:tailEnd type="triangle" w="med" len="med"/>
          </a:ln>
        </p:spPr>
      </p:cxnSp>
      <p:cxnSp>
        <p:nvCxnSpPr>
          <p:cNvPr id="3169" name="Google Shape;3169;p105"/>
          <p:cNvCxnSpPr>
            <a:stCxn id="3160" idx="3"/>
            <a:endCxn id="3166" idx="1"/>
          </p:cNvCxnSpPr>
          <p:nvPr/>
        </p:nvCxnSpPr>
        <p:spPr>
          <a:xfrm>
            <a:off x="4004063" y="3012680"/>
            <a:ext cx="1135800" cy="705600"/>
          </a:xfrm>
          <a:prstGeom prst="bentConnector3">
            <a:avLst>
              <a:gd name="adj1" fmla="val 49994"/>
            </a:avLst>
          </a:prstGeom>
          <a:noFill/>
          <a:ln w="19050" cap="flat" cmpd="sng">
            <a:solidFill>
              <a:srgbClr val="434343"/>
            </a:solidFill>
            <a:prstDash val="solid"/>
            <a:round/>
            <a:headEnd type="none" w="med" len="med"/>
            <a:tailEnd type="triangle" w="med" len="med"/>
          </a:ln>
        </p:spPr>
      </p:cxnSp>
      <p:cxnSp>
        <p:nvCxnSpPr>
          <p:cNvPr id="3170" name="Google Shape;3170;p105"/>
          <p:cNvCxnSpPr>
            <a:endCxn id="3164" idx="1"/>
          </p:cNvCxnSpPr>
          <p:nvPr/>
        </p:nvCxnSpPr>
        <p:spPr>
          <a:xfrm rot="10800000" flipH="1">
            <a:off x="4004284" y="3011740"/>
            <a:ext cx="901200" cy="900"/>
          </a:xfrm>
          <a:prstGeom prst="straightConnector1">
            <a:avLst/>
          </a:prstGeom>
          <a:noFill/>
          <a:ln w="19050" cap="flat" cmpd="sng">
            <a:solidFill>
              <a:srgbClr val="434343"/>
            </a:solidFill>
            <a:prstDash val="solid"/>
            <a:round/>
            <a:headEnd type="none" w="med" len="med"/>
            <a:tailEnd type="triangle" w="med" len="med"/>
          </a:ln>
        </p:spPr>
      </p:cxnSp>
      <p:sp>
        <p:nvSpPr>
          <p:cNvPr id="3171" name="Google Shape;3171;p105"/>
          <p:cNvSpPr txBox="1">
            <a:spLocks noGrp="1"/>
          </p:cNvSpPr>
          <p:nvPr>
            <p:ph type="body" idx="1"/>
          </p:nvPr>
        </p:nvSpPr>
        <p:spPr>
          <a:xfrm>
            <a:off x="2904238" y="3747924"/>
            <a:ext cx="1643100" cy="404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800" b="1"/>
              <a:t>Stamp</a:t>
            </a:r>
            <a:endParaRPr sz="18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5"/>
        <p:cNvGrpSpPr/>
        <p:nvPr/>
      </p:nvGrpSpPr>
      <p:grpSpPr>
        <a:xfrm>
          <a:off x="0" y="0"/>
          <a:ext cx="0" cy="0"/>
          <a:chOff x="0" y="0"/>
          <a:chExt cx="0" cy="0"/>
        </a:xfrm>
      </p:grpSpPr>
      <p:sp>
        <p:nvSpPr>
          <p:cNvPr id="3176" name="Google Shape;3176;p106"/>
          <p:cNvSpPr txBox="1">
            <a:spLocks noGrp="1"/>
          </p:cNvSpPr>
          <p:nvPr>
            <p:ph type="body" idx="1"/>
          </p:nvPr>
        </p:nvSpPr>
        <p:spPr>
          <a:xfrm>
            <a:off x="1262250" y="936725"/>
            <a:ext cx="6619500" cy="464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500"/>
              <a:t>From one process to another, plates may be </a:t>
            </a:r>
            <a:r>
              <a:rPr lang="en" sz="1600"/>
              <a:t>duplicated </a:t>
            </a:r>
            <a:r>
              <a:rPr lang="en" sz="1500"/>
              <a:t>or </a:t>
            </a:r>
            <a:r>
              <a:rPr lang="en" sz="1600" b="1"/>
              <a:t>consolidated</a:t>
            </a:r>
            <a:r>
              <a:rPr lang="en" sz="1500"/>
              <a:t>.</a:t>
            </a:r>
            <a:endParaRPr sz="1500"/>
          </a:p>
        </p:txBody>
      </p:sp>
      <p:sp>
        <p:nvSpPr>
          <p:cNvPr id="3177" name="Google Shape;3177;p106"/>
          <p:cNvSpPr txBox="1">
            <a:spLocks noGrp="1"/>
          </p:cNvSpPr>
          <p:nvPr>
            <p:ph type="title"/>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Experiment Procedure</a:t>
            </a:r>
            <a:endParaRPr/>
          </a:p>
        </p:txBody>
      </p:sp>
      <p:sp>
        <p:nvSpPr>
          <p:cNvPr id="3178" name="Google Shape;3178;p106"/>
          <p:cNvSpPr/>
          <p:nvPr/>
        </p:nvSpPr>
        <p:spPr>
          <a:xfrm>
            <a:off x="6610709" y="2203327"/>
            <a:ext cx="2098500" cy="14145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79" name="Google Shape;3179;p106"/>
          <p:cNvSpPr/>
          <p:nvPr/>
        </p:nvSpPr>
        <p:spPr>
          <a:xfrm>
            <a:off x="4877348" y="1710200"/>
            <a:ext cx="1026300" cy="6918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80" name="Google Shape;3180;p106" title="384w.png"/>
          <p:cNvPicPr preferRelativeResize="0"/>
          <p:nvPr/>
        </p:nvPicPr>
        <p:blipFill>
          <a:blip r:embed="rId3">
            <a:alphaModFix/>
          </a:blip>
          <a:stretch>
            <a:fillRect/>
          </a:stretch>
        </p:blipFill>
        <p:spPr>
          <a:xfrm>
            <a:off x="6664836" y="2259714"/>
            <a:ext cx="1990193" cy="1301540"/>
          </a:xfrm>
          <a:prstGeom prst="rect">
            <a:avLst/>
          </a:prstGeom>
          <a:noFill/>
          <a:ln>
            <a:noFill/>
          </a:ln>
        </p:spPr>
      </p:pic>
      <p:pic>
        <p:nvPicPr>
          <p:cNvPr id="3181" name="Google Shape;3181;p106" title="96w1.png"/>
          <p:cNvPicPr preferRelativeResize="0"/>
          <p:nvPr/>
        </p:nvPicPr>
        <p:blipFill>
          <a:blip r:embed="rId4">
            <a:alphaModFix/>
          </a:blip>
          <a:stretch>
            <a:fillRect/>
          </a:stretch>
        </p:blipFill>
        <p:spPr>
          <a:xfrm>
            <a:off x="4910606" y="1743862"/>
            <a:ext cx="959421" cy="624197"/>
          </a:xfrm>
          <a:prstGeom prst="rect">
            <a:avLst/>
          </a:prstGeom>
          <a:noFill/>
          <a:ln>
            <a:noFill/>
          </a:ln>
        </p:spPr>
      </p:pic>
      <p:sp>
        <p:nvSpPr>
          <p:cNvPr id="3182" name="Google Shape;3182;p106"/>
          <p:cNvSpPr/>
          <p:nvPr/>
        </p:nvSpPr>
        <p:spPr>
          <a:xfrm>
            <a:off x="720025" y="1779452"/>
            <a:ext cx="1149000" cy="7746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83" name="Google Shape;3183;p106" title="partial1.png"/>
          <p:cNvPicPr preferRelativeResize="0"/>
          <p:nvPr/>
        </p:nvPicPr>
        <p:blipFill>
          <a:blip r:embed="rId5">
            <a:alphaModFix/>
          </a:blip>
          <a:stretch>
            <a:fillRect/>
          </a:stretch>
        </p:blipFill>
        <p:spPr>
          <a:xfrm>
            <a:off x="749676" y="1812037"/>
            <a:ext cx="1089758" cy="709305"/>
          </a:xfrm>
          <a:prstGeom prst="rect">
            <a:avLst/>
          </a:prstGeom>
          <a:noFill/>
          <a:ln>
            <a:noFill/>
          </a:ln>
        </p:spPr>
      </p:pic>
      <p:sp>
        <p:nvSpPr>
          <p:cNvPr id="3184" name="Google Shape;3184;p106"/>
          <p:cNvSpPr/>
          <p:nvPr/>
        </p:nvSpPr>
        <p:spPr>
          <a:xfrm>
            <a:off x="2532988" y="2278799"/>
            <a:ext cx="1149000" cy="7746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85" name="Google Shape;3185;p106" title="partial3.png"/>
          <p:cNvPicPr preferRelativeResize="0"/>
          <p:nvPr/>
        </p:nvPicPr>
        <p:blipFill>
          <a:blip r:embed="rId6">
            <a:alphaModFix/>
          </a:blip>
          <a:stretch>
            <a:fillRect/>
          </a:stretch>
        </p:blipFill>
        <p:spPr>
          <a:xfrm>
            <a:off x="2562631" y="2312187"/>
            <a:ext cx="1089758" cy="707693"/>
          </a:xfrm>
          <a:prstGeom prst="rect">
            <a:avLst/>
          </a:prstGeom>
          <a:noFill/>
          <a:ln>
            <a:noFill/>
          </a:ln>
        </p:spPr>
      </p:pic>
      <p:sp>
        <p:nvSpPr>
          <p:cNvPr id="3186" name="Google Shape;3186;p106"/>
          <p:cNvSpPr/>
          <p:nvPr/>
        </p:nvSpPr>
        <p:spPr>
          <a:xfrm>
            <a:off x="720025" y="2755558"/>
            <a:ext cx="1149000" cy="7746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87" name="Google Shape;3187;p106" title="partial2.png"/>
          <p:cNvPicPr preferRelativeResize="0"/>
          <p:nvPr/>
        </p:nvPicPr>
        <p:blipFill>
          <a:blip r:embed="rId7">
            <a:alphaModFix/>
          </a:blip>
          <a:stretch>
            <a:fillRect/>
          </a:stretch>
        </p:blipFill>
        <p:spPr>
          <a:xfrm>
            <a:off x="749652" y="2788961"/>
            <a:ext cx="1089758" cy="707693"/>
          </a:xfrm>
          <a:prstGeom prst="rect">
            <a:avLst/>
          </a:prstGeom>
          <a:noFill/>
          <a:ln>
            <a:noFill/>
          </a:ln>
        </p:spPr>
      </p:pic>
      <p:cxnSp>
        <p:nvCxnSpPr>
          <p:cNvPr id="3188" name="Google Shape;3188;p106"/>
          <p:cNvCxnSpPr>
            <a:stCxn id="3182" idx="3"/>
            <a:endCxn id="3184" idx="1"/>
          </p:cNvCxnSpPr>
          <p:nvPr/>
        </p:nvCxnSpPr>
        <p:spPr>
          <a:xfrm>
            <a:off x="1869025" y="2166752"/>
            <a:ext cx="663900" cy="499200"/>
          </a:xfrm>
          <a:prstGeom prst="bentConnector3">
            <a:avLst>
              <a:gd name="adj1" fmla="val 49997"/>
            </a:avLst>
          </a:prstGeom>
          <a:noFill/>
          <a:ln w="19050" cap="flat" cmpd="sng">
            <a:solidFill>
              <a:srgbClr val="434343"/>
            </a:solidFill>
            <a:prstDash val="solid"/>
            <a:round/>
            <a:headEnd type="none" w="med" len="med"/>
            <a:tailEnd type="triangle" w="med" len="med"/>
          </a:ln>
        </p:spPr>
      </p:cxnSp>
      <p:cxnSp>
        <p:nvCxnSpPr>
          <p:cNvPr id="3189" name="Google Shape;3189;p106"/>
          <p:cNvCxnSpPr>
            <a:stCxn id="3186" idx="3"/>
            <a:endCxn id="3184" idx="1"/>
          </p:cNvCxnSpPr>
          <p:nvPr/>
        </p:nvCxnSpPr>
        <p:spPr>
          <a:xfrm rot="10800000" flipH="1">
            <a:off x="1869025" y="2666158"/>
            <a:ext cx="663900" cy="476700"/>
          </a:xfrm>
          <a:prstGeom prst="bentConnector3">
            <a:avLst>
              <a:gd name="adj1" fmla="val 49997"/>
            </a:avLst>
          </a:prstGeom>
          <a:noFill/>
          <a:ln w="19050" cap="flat" cmpd="sng">
            <a:solidFill>
              <a:srgbClr val="434343"/>
            </a:solidFill>
            <a:prstDash val="solid"/>
            <a:round/>
            <a:headEnd type="none" w="med" len="med"/>
            <a:tailEnd type="triangle" w="med" len="med"/>
          </a:ln>
        </p:spPr>
      </p:cxnSp>
      <p:cxnSp>
        <p:nvCxnSpPr>
          <p:cNvPr id="3190" name="Google Shape;3190;p106"/>
          <p:cNvCxnSpPr>
            <a:stCxn id="3179" idx="3"/>
            <a:endCxn id="3178" idx="1"/>
          </p:cNvCxnSpPr>
          <p:nvPr/>
        </p:nvCxnSpPr>
        <p:spPr>
          <a:xfrm>
            <a:off x="5903648" y="2056100"/>
            <a:ext cx="707100" cy="854400"/>
          </a:xfrm>
          <a:prstGeom prst="bentConnector3">
            <a:avLst>
              <a:gd name="adj1" fmla="val 50001"/>
            </a:avLst>
          </a:prstGeom>
          <a:noFill/>
          <a:ln w="19050" cap="flat" cmpd="sng">
            <a:solidFill>
              <a:srgbClr val="434343"/>
            </a:solidFill>
            <a:prstDash val="solid"/>
            <a:round/>
            <a:headEnd type="none" w="med" len="med"/>
            <a:tailEnd type="triangle" w="med" len="med"/>
          </a:ln>
        </p:spPr>
      </p:cxnSp>
      <p:cxnSp>
        <p:nvCxnSpPr>
          <p:cNvPr id="3191" name="Google Shape;3191;p106"/>
          <p:cNvCxnSpPr>
            <a:stCxn id="3192" idx="3"/>
            <a:endCxn id="3178" idx="1"/>
          </p:cNvCxnSpPr>
          <p:nvPr/>
        </p:nvCxnSpPr>
        <p:spPr>
          <a:xfrm>
            <a:off x="5661651" y="2611475"/>
            <a:ext cx="949200" cy="299100"/>
          </a:xfrm>
          <a:prstGeom prst="bentConnector3">
            <a:avLst>
              <a:gd name="adj1" fmla="val 50001"/>
            </a:avLst>
          </a:prstGeom>
          <a:noFill/>
          <a:ln w="19050" cap="flat" cmpd="sng">
            <a:solidFill>
              <a:srgbClr val="434343"/>
            </a:solidFill>
            <a:prstDash val="solid"/>
            <a:round/>
            <a:headEnd type="none" w="med" len="med"/>
            <a:tailEnd type="triangle" w="med" len="med"/>
          </a:ln>
        </p:spPr>
      </p:cxnSp>
      <p:cxnSp>
        <p:nvCxnSpPr>
          <p:cNvPr id="3193" name="Google Shape;3193;p106"/>
          <p:cNvCxnSpPr>
            <a:stCxn id="3194" idx="3"/>
            <a:endCxn id="3178" idx="1"/>
          </p:cNvCxnSpPr>
          <p:nvPr/>
        </p:nvCxnSpPr>
        <p:spPr>
          <a:xfrm rot="10800000" flipH="1">
            <a:off x="5761419" y="2910561"/>
            <a:ext cx="849300" cy="269700"/>
          </a:xfrm>
          <a:prstGeom prst="bentConnector3">
            <a:avLst>
              <a:gd name="adj1" fmla="val 50004"/>
            </a:avLst>
          </a:prstGeom>
          <a:noFill/>
          <a:ln w="19050" cap="flat" cmpd="sng">
            <a:solidFill>
              <a:srgbClr val="434343"/>
            </a:solidFill>
            <a:prstDash val="solid"/>
            <a:round/>
            <a:headEnd type="none" w="med" len="med"/>
            <a:tailEnd type="triangle" w="med" len="med"/>
          </a:ln>
        </p:spPr>
      </p:cxnSp>
      <p:cxnSp>
        <p:nvCxnSpPr>
          <p:cNvPr id="3195" name="Google Shape;3195;p106"/>
          <p:cNvCxnSpPr>
            <a:stCxn id="3196" idx="3"/>
            <a:endCxn id="3178" idx="1"/>
          </p:cNvCxnSpPr>
          <p:nvPr/>
        </p:nvCxnSpPr>
        <p:spPr>
          <a:xfrm rot="10800000" flipH="1">
            <a:off x="5958438" y="2910641"/>
            <a:ext cx="652200" cy="842100"/>
          </a:xfrm>
          <a:prstGeom prst="bentConnector3">
            <a:avLst>
              <a:gd name="adj1" fmla="val 50005"/>
            </a:avLst>
          </a:prstGeom>
          <a:noFill/>
          <a:ln w="19050" cap="flat" cmpd="sng">
            <a:solidFill>
              <a:srgbClr val="434343"/>
            </a:solidFill>
            <a:prstDash val="solid"/>
            <a:round/>
            <a:headEnd type="none" w="med" len="med"/>
            <a:tailEnd type="triangle" w="med" len="med"/>
          </a:ln>
        </p:spPr>
      </p:cxnSp>
      <p:sp>
        <p:nvSpPr>
          <p:cNvPr id="3192" name="Google Shape;3192;p106"/>
          <p:cNvSpPr/>
          <p:nvPr/>
        </p:nvSpPr>
        <p:spPr>
          <a:xfrm>
            <a:off x="4635351" y="2265575"/>
            <a:ext cx="1026300" cy="6918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97" name="Google Shape;3197;p106" title="96w3.png"/>
          <p:cNvPicPr preferRelativeResize="0"/>
          <p:nvPr/>
        </p:nvPicPr>
        <p:blipFill>
          <a:blip r:embed="rId8">
            <a:alphaModFix/>
          </a:blip>
          <a:stretch>
            <a:fillRect/>
          </a:stretch>
        </p:blipFill>
        <p:spPr>
          <a:xfrm>
            <a:off x="4667968" y="2299243"/>
            <a:ext cx="960705" cy="624197"/>
          </a:xfrm>
          <a:prstGeom prst="rect">
            <a:avLst/>
          </a:prstGeom>
          <a:noFill/>
          <a:ln>
            <a:noFill/>
          </a:ln>
        </p:spPr>
      </p:pic>
      <p:sp>
        <p:nvSpPr>
          <p:cNvPr id="3194" name="Google Shape;3194;p106"/>
          <p:cNvSpPr/>
          <p:nvPr/>
        </p:nvSpPr>
        <p:spPr>
          <a:xfrm>
            <a:off x="4735119" y="2834361"/>
            <a:ext cx="1026300" cy="6918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98" name="Google Shape;3198;p106" title="96w4.png"/>
          <p:cNvPicPr preferRelativeResize="0"/>
          <p:nvPr/>
        </p:nvPicPr>
        <p:blipFill>
          <a:blip r:embed="rId9">
            <a:alphaModFix/>
          </a:blip>
          <a:stretch>
            <a:fillRect/>
          </a:stretch>
        </p:blipFill>
        <p:spPr>
          <a:xfrm>
            <a:off x="4768369" y="2868013"/>
            <a:ext cx="959421" cy="624197"/>
          </a:xfrm>
          <a:prstGeom prst="rect">
            <a:avLst/>
          </a:prstGeom>
          <a:noFill/>
          <a:ln>
            <a:noFill/>
          </a:ln>
        </p:spPr>
      </p:pic>
      <p:sp>
        <p:nvSpPr>
          <p:cNvPr id="3199" name="Google Shape;3199;p106"/>
          <p:cNvSpPr/>
          <p:nvPr/>
        </p:nvSpPr>
        <p:spPr>
          <a:xfrm>
            <a:off x="4965114" y="3406988"/>
            <a:ext cx="1026300" cy="6918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96" name="Google Shape;3196;p106" title="96w2.png"/>
          <p:cNvPicPr preferRelativeResize="0"/>
          <p:nvPr/>
        </p:nvPicPr>
        <p:blipFill>
          <a:blip r:embed="rId10">
            <a:alphaModFix/>
          </a:blip>
          <a:stretch>
            <a:fillRect/>
          </a:stretch>
        </p:blipFill>
        <p:spPr>
          <a:xfrm>
            <a:off x="4997733" y="3440643"/>
            <a:ext cx="960705" cy="624197"/>
          </a:xfrm>
          <a:prstGeom prst="rect">
            <a:avLst/>
          </a:prstGeom>
          <a:noFill/>
          <a:ln>
            <a:noFill/>
          </a:ln>
        </p:spPr>
      </p:pic>
      <p:sp>
        <p:nvSpPr>
          <p:cNvPr id="3200" name="Google Shape;3200;p106"/>
          <p:cNvSpPr txBox="1">
            <a:spLocks noGrp="1"/>
          </p:cNvSpPr>
          <p:nvPr>
            <p:ph type="body" idx="1"/>
          </p:nvPr>
        </p:nvSpPr>
        <p:spPr>
          <a:xfrm>
            <a:off x="1195100" y="3801450"/>
            <a:ext cx="2780400" cy="3219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800" b="1"/>
              <a:t>Partial Consolidation</a:t>
            </a:r>
            <a:endParaRPr sz="1800" b="1"/>
          </a:p>
        </p:txBody>
      </p:sp>
      <p:sp>
        <p:nvSpPr>
          <p:cNvPr id="3201" name="Google Shape;3201;p106"/>
          <p:cNvSpPr txBox="1">
            <a:spLocks noGrp="1"/>
          </p:cNvSpPr>
          <p:nvPr>
            <p:ph type="body" idx="1"/>
          </p:nvPr>
        </p:nvSpPr>
        <p:spPr>
          <a:xfrm>
            <a:off x="6840325" y="3898375"/>
            <a:ext cx="1639200" cy="3219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800" b="1"/>
              <a:t>96w → 384w</a:t>
            </a:r>
            <a:endParaRPr sz="1800" b="1"/>
          </a:p>
        </p:txBody>
      </p:sp>
      <p:sp>
        <p:nvSpPr>
          <p:cNvPr id="3202" name="Google Shape;3202;p106"/>
          <p:cNvSpPr/>
          <p:nvPr/>
        </p:nvSpPr>
        <p:spPr>
          <a:xfrm>
            <a:off x="-364375" y="6797849"/>
            <a:ext cx="912000" cy="6147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03" name="Google Shape;3203;p106" title="stamp.png"/>
          <p:cNvPicPr preferRelativeResize="0"/>
          <p:nvPr/>
        </p:nvPicPr>
        <p:blipFill>
          <a:blip r:embed="rId11">
            <a:alphaModFix/>
          </a:blip>
          <a:stretch>
            <a:fillRect/>
          </a:stretch>
        </p:blipFill>
        <p:spPr>
          <a:xfrm>
            <a:off x="-340853" y="6823720"/>
            <a:ext cx="864857" cy="562915"/>
          </a:xfrm>
          <a:prstGeom prst="rect">
            <a:avLst/>
          </a:prstGeom>
          <a:noFill/>
          <a:ln>
            <a:noFill/>
          </a:ln>
        </p:spPr>
      </p:pic>
      <p:sp>
        <p:nvSpPr>
          <p:cNvPr id="3204" name="Google Shape;3204;p106"/>
          <p:cNvSpPr/>
          <p:nvPr/>
        </p:nvSpPr>
        <p:spPr>
          <a:xfrm>
            <a:off x="1070306" y="6277825"/>
            <a:ext cx="912000" cy="6147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05" name="Google Shape;3205;p106" title="stamp.png"/>
          <p:cNvPicPr preferRelativeResize="0"/>
          <p:nvPr/>
        </p:nvPicPr>
        <p:blipFill>
          <a:blip r:embed="rId11">
            <a:alphaModFix/>
          </a:blip>
          <a:stretch>
            <a:fillRect/>
          </a:stretch>
        </p:blipFill>
        <p:spPr>
          <a:xfrm>
            <a:off x="1093827" y="6303695"/>
            <a:ext cx="864857" cy="562915"/>
          </a:xfrm>
          <a:prstGeom prst="rect">
            <a:avLst/>
          </a:prstGeom>
          <a:noFill/>
          <a:ln>
            <a:noFill/>
          </a:ln>
        </p:spPr>
      </p:pic>
      <p:sp>
        <p:nvSpPr>
          <p:cNvPr id="3206" name="Google Shape;3206;p106"/>
          <p:cNvSpPr/>
          <p:nvPr/>
        </p:nvSpPr>
        <p:spPr>
          <a:xfrm>
            <a:off x="1195099" y="6797173"/>
            <a:ext cx="912000" cy="6147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07" name="Google Shape;3207;p106" title="stamp.png"/>
          <p:cNvPicPr preferRelativeResize="0"/>
          <p:nvPr/>
        </p:nvPicPr>
        <p:blipFill>
          <a:blip r:embed="rId11">
            <a:alphaModFix/>
          </a:blip>
          <a:stretch>
            <a:fillRect/>
          </a:stretch>
        </p:blipFill>
        <p:spPr>
          <a:xfrm>
            <a:off x="1218620" y="6823044"/>
            <a:ext cx="864857" cy="562915"/>
          </a:xfrm>
          <a:prstGeom prst="rect">
            <a:avLst/>
          </a:prstGeom>
          <a:noFill/>
          <a:ln>
            <a:noFill/>
          </a:ln>
        </p:spPr>
      </p:pic>
      <p:sp>
        <p:nvSpPr>
          <p:cNvPr id="3208" name="Google Shape;3208;p106"/>
          <p:cNvSpPr/>
          <p:nvPr/>
        </p:nvSpPr>
        <p:spPr>
          <a:xfrm>
            <a:off x="1363534" y="7304746"/>
            <a:ext cx="912000" cy="614700"/>
          </a:xfrm>
          <a:prstGeom prst="roundRect">
            <a:avLst>
              <a:gd name="adj" fmla="val 16695"/>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09" name="Google Shape;3209;p106" title="stamp.png"/>
          <p:cNvPicPr preferRelativeResize="0"/>
          <p:nvPr/>
        </p:nvPicPr>
        <p:blipFill>
          <a:blip r:embed="rId11">
            <a:alphaModFix/>
          </a:blip>
          <a:stretch>
            <a:fillRect/>
          </a:stretch>
        </p:blipFill>
        <p:spPr>
          <a:xfrm>
            <a:off x="1387055" y="7330617"/>
            <a:ext cx="864857" cy="562915"/>
          </a:xfrm>
          <a:prstGeom prst="rect">
            <a:avLst/>
          </a:prstGeom>
          <a:noFill/>
          <a:ln>
            <a:noFill/>
          </a:ln>
        </p:spPr>
      </p:pic>
      <p:cxnSp>
        <p:nvCxnSpPr>
          <p:cNvPr id="3210" name="Google Shape;3210;p106"/>
          <p:cNvCxnSpPr>
            <a:stCxn id="3202" idx="3"/>
            <a:endCxn id="3204" idx="1"/>
          </p:cNvCxnSpPr>
          <p:nvPr/>
        </p:nvCxnSpPr>
        <p:spPr>
          <a:xfrm rot="10800000" flipH="1">
            <a:off x="547625" y="6585299"/>
            <a:ext cx="522600" cy="519900"/>
          </a:xfrm>
          <a:prstGeom prst="bentConnector3">
            <a:avLst>
              <a:gd name="adj1" fmla="val 50008"/>
            </a:avLst>
          </a:prstGeom>
          <a:noFill/>
          <a:ln w="19050" cap="flat" cmpd="sng">
            <a:solidFill>
              <a:srgbClr val="434343"/>
            </a:solidFill>
            <a:prstDash val="solid"/>
            <a:round/>
            <a:headEnd type="none" w="med" len="med"/>
            <a:tailEnd type="triangle" w="med" len="med"/>
          </a:ln>
        </p:spPr>
      </p:cxnSp>
      <p:cxnSp>
        <p:nvCxnSpPr>
          <p:cNvPr id="3211" name="Google Shape;3211;p106"/>
          <p:cNvCxnSpPr>
            <a:stCxn id="3202" idx="3"/>
            <a:endCxn id="3208" idx="1"/>
          </p:cNvCxnSpPr>
          <p:nvPr/>
        </p:nvCxnSpPr>
        <p:spPr>
          <a:xfrm>
            <a:off x="547625" y="7105199"/>
            <a:ext cx="816000" cy="507000"/>
          </a:xfrm>
          <a:prstGeom prst="bentConnector3">
            <a:avLst>
              <a:gd name="adj1" fmla="val 49994"/>
            </a:avLst>
          </a:prstGeom>
          <a:noFill/>
          <a:ln w="19050" cap="flat" cmpd="sng">
            <a:solidFill>
              <a:srgbClr val="434343"/>
            </a:solidFill>
            <a:prstDash val="solid"/>
            <a:round/>
            <a:headEnd type="none" w="med" len="med"/>
            <a:tailEnd type="triangle" w="med" len="med"/>
          </a:ln>
        </p:spPr>
      </p:cxnSp>
      <p:cxnSp>
        <p:nvCxnSpPr>
          <p:cNvPr id="3212" name="Google Shape;3212;p106"/>
          <p:cNvCxnSpPr>
            <a:endCxn id="3206" idx="1"/>
          </p:cNvCxnSpPr>
          <p:nvPr/>
        </p:nvCxnSpPr>
        <p:spPr>
          <a:xfrm rot="10800000" flipH="1">
            <a:off x="547699" y="7104523"/>
            <a:ext cx="647400" cy="600"/>
          </a:xfrm>
          <a:prstGeom prst="straightConnector1">
            <a:avLst/>
          </a:prstGeom>
          <a:noFill/>
          <a:ln w="19050" cap="flat" cmpd="sng">
            <a:solidFill>
              <a:srgbClr val="434343"/>
            </a:solidFill>
            <a:prstDash val="solid"/>
            <a:round/>
            <a:headEnd type="none" w="med" len="med"/>
            <a:tailEnd type="triangle" w="med" len="med"/>
          </a:ln>
        </p:spPr>
      </p:cxnSp>
      <p:sp>
        <p:nvSpPr>
          <p:cNvPr id="3213" name="Google Shape;3213;p106"/>
          <p:cNvSpPr txBox="1">
            <a:spLocks noGrp="1"/>
          </p:cNvSpPr>
          <p:nvPr>
            <p:ph type="body" idx="1"/>
          </p:nvPr>
        </p:nvSpPr>
        <p:spPr>
          <a:xfrm>
            <a:off x="-474675" y="7701796"/>
            <a:ext cx="1308300" cy="3219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600">
                <a:latin typeface="Assistant SemiBold"/>
                <a:ea typeface="Assistant SemiBold"/>
                <a:cs typeface="Assistant SemiBold"/>
                <a:sym typeface="Assistant SemiBold"/>
              </a:rPr>
              <a:t>Stamp</a:t>
            </a:r>
            <a:endParaRPr sz="1600">
              <a:latin typeface="Assistant SemiBold"/>
              <a:ea typeface="Assistant SemiBold"/>
              <a:cs typeface="Assistant SemiBold"/>
              <a:sym typeface="Assistant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sp>
        <p:nvSpPr>
          <p:cNvPr id="3218" name="Google Shape;3218;p107"/>
          <p:cNvSpPr/>
          <p:nvPr/>
        </p:nvSpPr>
        <p:spPr>
          <a:xfrm>
            <a:off x="476775" y="2026800"/>
            <a:ext cx="2685900" cy="2056800"/>
          </a:xfrm>
          <a:prstGeom prst="roundRect">
            <a:avLst>
              <a:gd name="adj" fmla="val 786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219" name="Google Shape;3219;p107"/>
          <p:cNvSpPr/>
          <p:nvPr/>
        </p:nvSpPr>
        <p:spPr>
          <a:xfrm>
            <a:off x="3297925" y="2026800"/>
            <a:ext cx="5329200" cy="2056800"/>
          </a:xfrm>
          <a:prstGeom prst="roundRect">
            <a:avLst>
              <a:gd name="adj" fmla="val 786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220" name="Google Shape;3220;p107"/>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Experiment Procedure</a:t>
            </a:r>
            <a:endParaRPr/>
          </a:p>
        </p:txBody>
      </p:sp>
      <p:sp>
        <p:nvSpPr>
          <p:cNvPr id="3221" name="Google Shape;3221;p107"/>
          <p:cNvSpPr txBox="1">
            <a:spLocks noGrp="1"/>
          </p:cNvSpPr>
          <p:nvPr>
            <p:ph type="body" idx="4294967295"/>
          </p:nvPr>
        </p:nvSpPr>
        <p:spPr>
          <a:xfrm>
            <a:off x="2275825" y="-668200"/>
            <a:ext cx="460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(explain research methods involving different plates)</a:t>
            </a:r>
            <a:endParaRPr sz="1500"/>
          </a:p>
        </p:txBody>
      </p:sp>
      <p:sp>
        <p:nvSpPr>
          <p:cNvPr id="3222" name="Google Shape;3222;p107"/>
          <p:cNvSpPr txBox="1">
            <a:spLocks noGrp="1"/>
          </p:cNvSpPr>
          <p:nvPr>
            <p:ph type="body" idx="4294967295"/>
          </p:nvPr>
        </p:nvSpPr>
        <p:spPr>
          <a:xfrm>
            <a:off x="2376000" y="1049650"/>
            <a:ext cx="4392000" cy="464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For each </a:t>
            </a:r>
            <a:r>
              <a:rPr lang="en" sz="1500" b="1"/>
              <a:t>sample </a:t>
            </a:r>
            <a:r>
              <a:rPr lang="en" sz="1500"/>
              <a:t>(biological material), scientists track a number of different </a:t>
            </a:r>
            <a:r>
              <a:rPr lang="en" sz="1500" b="1"/>
              <a:t>conditions </a:t>
            </a:r>
            <a:r>
              <a:rPr lang="en" sz="1500"/>
              <a:t>and </a:t>
            </a:r>
            <a:r>
              <a:rPr lang="en" sz="1500" b="1"/>
              <a:t>attributes</a:t>
            </a:r>
            <a:r>
              <a:rPr lang="en" sz="1500"/>
              <a:t>.</a:t>
            </a:r>
            <a:endParaRPr sz="1500"/>
          </a:p>
        </p:txBody>
      </p:sp>
      <p:grpSp>
        <p:nvGrpSpPr>
          <p:cNvPr id="3223" name="Google Shape;3223;p107"/>
          <p:cNvGrpSpPr/>
          <p:nvPr/>
        </p:nvGrpSpPr>
        <p:grpSpPr>
          <a:xfrm>
            <a:off x="827346" y="2225747"/>
            <a:ext cx="643699" cy="1205062"/>
            <a:chOff x="2212575" y="1951538"/>
            <a:chExt cx="889825" cy="1665831"/>
          </a:xfrm>
        </p:grpSpPr>
        <p:sp>
          <p:nvSpPr>
            <p:cNvPr id="3224" name="Google Shape;3224;p107"/>
            <p:cNvSpPr/>
            <p:nvPr/>
          </p:nvSpPr>
          <p:spPr>
            <a:xfrm>
              <a:off x="2212575" y="1951538"/>
              <a:ext cx="889825" cy="1461000"/>
            </a:xfrm>
            <a:custGeom>
              <a:avLst/>
              <a:gdLst/>
              <a:ahLst/>
              <a:cxnLst/>
              <a:rect l="l" t="t" r="r" b="b"/>
              <a:pathLst>
                <a:path w="35593" h="58440" extrusionOk="0">
                  <a:moveTo>
                    <a:pt x="17806" y="3664"/>
                  </a:moveTo>
                  <a:lnTo>
                    <a:pt x="18023" y="3703"/>
                  </a:lnTo>
                  <a:lnTo>
                    <a:pt x="18220" y="3762"/>
                  </a:lnTo>
                  <a:lnTo>
                    <a:pt x="18397" y="3860"/>
                  </a:lnTo>
                  <a:lnTo>
                    <a:pt x="18555" y="3979"/>
                  </a:lnTo>
                  <a:lnTo>
                    <a:pt x="18673" y="4136"/>
                  </a:lnTo>
                  <a:lnTo>
                    <a:pt x="18772" y="4314"/>
                  </a:lnTo>
                  <a:lnTo>
                    <a:pt x="18850" y="4530"/>
                  </a:lnTo>
                  <a:lnTo>
                    <a:pt x="18870" y="4727"/>
                  </a:lnTo>
                  <a:lnTo>
                    <a:pt x="18850" y="4944"/>
                  </a:lnTo>
                  <a:lnTo>
                    <a:pt x="18772" y="5141"/>
                  </a:lnTo>
                  <a:lnTo>
                    <a:pt x="18673" y="5338"/>
                  </a:lnTo>
                  <a:lnTo>
                    <a:pt x="18555" y="5495"/>
                  </a:lnTo>
                  <a:lnTo>
                    <a:pt x="18397" y="5613"/>
                  </a:lnTo>
                  <a:lnTo>
                    <a:pt x="18220" y="5712"/>
                  </a:lnTo>
                  <a:lnTo>
                    <a:pt x="18023" y="5771"/>
                  </a:lnTo>
                  <a:lnTo>
                    <a:pt x="17806" y="5791"/>
                  </a:lnTo>
                  <a:lnTo>
                    <a:pt x="17590" y="5771"/>
                  </a:lnTo>
                  <a:lnTo>
                    <a:pt x="17393" y="5712"/>
                  </a:lnTo>
                  <a:lnTo>
                    <a:pt x="17215" y="5613"/>
                  </a:lnTo>
                  <a:lnTo>
                    <a:pt x="17058" y="5495"/>
                  </a:lnTo>
                  <a:lnTo>
                    <a:pt x="16920" y="5338"/>
                  </a:lnTo>
                  <a:lnTo>
                    <a:pt x="16822" y="5141"/>
                  </a:lnTo>
                  <a:lnTo>
                    <a:pt x="16762" y="4944"/>
                  </a:lnTo>
                  <a:lnTo>
                    <a:pt x="16743" y="4727"/>
                  </a:lnTo>
                  <a:lnTo>
                    <a:pt x="16762" y="4530"/>
                  </a:lnTo>
                  <a:lnTo>
                    <a:pt x="16822" y="4314"/>
                  </a:lnTo>
                  <a:lnTo>
                    <a:pt x="16920" y="4136"/>
                  </a:lnTo>
                  <a:lnTo>
                    <a:pt x="17058" y="3979"/>
                  </a:lnTo>
                  <a:lnTo>
                    <a:pt x="17215" y="3860"/>
                  </a:lnTo>
                  <a:lnTo>
                    <a:pt x="17393" y="3762"/>
                  </a:lnTo>
                  <a:lnTo>
                    <a:pt x="17590" y="3703"/>
                  </a:lnTo>
                  <a:lnTo>
                    <a:pt x="17806" y="3664"/>
                  </a:lnTo>
                  <a:close/>
                  <a:moveTo>
                    <a:pt x="17984" y="0"/>
                  </a:moveTo>
                  <a:lnTo>
                    <a:pt x="17649" y="20"/>
                  </a:lnTo>
                  <a:lnTo>
                    <a:pt x="17314" y="79"/>
                  </a:lnTo>
                  <a:lnTo>
                    <a:pt x="16999" y="177"/>
                  </a:lnTo>
                  <a:lnTo>
                    <a:pt x="16703" y="315"/>
                  </a:lnTo>
                  <a:lnTo>
                    <a:pt x="16408" y="492"/>
                  </a:lnTo>
                  <a:lnTo>
                    <a:pt x="16132" y="709"/>
                  </a:lnTo>
                  <a:lnTo>
                    <a:pt x="16014" y="827"/>
                  </a:lnTo>
                  <a:lnTo>
                    <a:pt x="15896" y="965"/>
                  </a:lnTo>
                  <a:lnTo>
                    <a:pt x="15797" y="1123"/>
                  </a:lnTo>
                  <a:lnTo>
                    <a:pt x="15679" y="1280"/>
                  </a:lnTo>
                  <a:lnTo>
                    <a:pt x="13591" y="4727"/>
                  </a:lnTo>
                  <a:lnTo>
                    <a:pt x="13335" y="5121"/>
                  </a:lnTo>
                  <a:lnTo>
                    <a:pt x="13060" y="5495"/>
                  </a:lnTo>
                  <a:lnTo>
                    <a:pt x="12744" y="5850"/>
                  </a:lnTo>
                  <a:lnTo>
                    <a:pt x="12429" y="6165"/>
                  </a:lnTo>
                  <a:lnTo>
                    <a:pt x="12094" y="6480"/>
                  </a:lnTo>
                  <a:lnTo>
                    <a:pt x="11740" y="6756"/>
                  </a:lnTo>
                  <a:lnTo>
                    <a:pt x="11366" y="7012"/>
                  </a:lnTo>
                  <a:lnTo>
                    <a:pt x="10972" y="7248"/>
                  </a:lnTo>
                  <a:lnTo>
                    <a:pt x="10578" y="7465"/>
                  </a:lnTo>
                  <a:lnTo>
                    <a:pt x="10164" y="7642"/>
                  </a:lnTo>
                  <a:lnTo>
                    <a:pt x="9731" y="7800"/>
                  </a:lnTo>
                  <a:lnTo>
                    <a:pt x="9298" y="7938"/>
                  </a:lnTo>
                  <a:lnTo>
                    <a:pt x="8845" y="8036"/>
                  </a:lnTo>
                  <a:lnTo>
                    <a:pt x="8392" y="8115"/>
                  </a:lnTo>
                  <a:lnTo>
                    <a:pt x="7919" y="8154"/>
                  </a:lnTo>
                  <a:lnTo>
                    <a:pt x="7466" y="8174"/>
                  </a:lnTo>
                  <a:lnTo>
                    <a:pt x="4531" y="8174"/>
                  </a:lnTo>
                  <a:lnTo>
                    <a:pt x="4295" y="8194"/>
                  </a:lnTo>
                  <a:lnTo>
                    <a:pt x="4058" y="8233"/>
                  </a:lnTo>
                  <a:lnTo>
                    <a:pt x="3822" y="8272"/>
                  </a:lnTo>
                  <a:lnTo>
                    <a:pt x="3586" y="8332"/>
                  </a:lnTo>
                  <a:lnTo>
                    <a:pt x="3369" y="8391"/>
                  </a:lnTo>
                  <a:lnTo>
                    <a:pt x="2916" y="8548"/>
                  </a:lnTo>
                  <a:lnTo>
                    <a:pt x="2502" y="8745"/>
                  </a:lnTo>
                  <a:lnTo>
                    <a:pt x="2108" y="8982"/>
                  </a:lnTo>
                  <a:lnTo>
                    <a:pt x="1734" y="9257"/>
                  </a:lnTo>
                  <a:lnTo>
                    <a:pt x="1399" y="9572"/>
                  </a:lnTo>
                  <a:lnTo>
                    <a:pt x="1104" y="9907"/>
                  </a:lnTo>
                  <a:lnTo>
                    <a:pt x="828" y="10282"/>
                  </a:lnTo>
                  <a:lnTo>
                    <a:pt x="572" y="10675"/>
                  </a:lnTo>
                  <a:lnTo>
                    <a:pt x="375" y="11089"/>
                  </a:lnTo>
                  <a:lnTo>
                    <a:pt x="218" y="11542"/>
                  </a:lnTo>
                  <a:lnTo>
                    <a:pt x="158" y="11759"/>
                  </a:lnTo>
                  <a:lnTo>
                    <a:pt x="99" y="11995"/>
                  </a:lnTo>
                  <a:lnTo>
                    <a:pt x="60" y="12231"/>
                  </a:lnTo>
                  <a:lnTo>
                    <a:pt x="21" y="12468"/>
                  </a:lnTo>
                  <a:lnTo>
                    <a:pt x="1" y="12704"/>
                  </a:lnTo>
                  <a:lnTo>
                    <a:pt x="1" y="12960"/>
                  </a:lnTo>
                  <a:lnTo>
                    <a:pt x="1" y="43273"/>
                  </a:lnTo>
                  <a:lnTo>
                    <a:pt x="21" y="44041"/>
                  </a:lnTo>
                  <a:lnTo>
                    <a:pt x="80" y="44829"/>
                  </a:lnTo>
                  <a:lnTo>
                    <a:pt x="178" y="45577"/>
                  </a:lnTo>
                  <a:lnTo>
                    <a:pt x="316" y="46326"/>
                  </a:lnTo>
                  <a:lnTo>
                    <a:pt x="474" y="47055"/>
                  </a:lnTo>
                  <a:lnTo>
                    <a:pt x="690" y="47783"/>
                  </a:lnTo>
                  <a:lnTo>
                    <a:pt x="927" y="48493"/>
                  </a:lnTo>
                  <a:lnTo>
                    <a:pt x="1202" y="49182"/>
                  </a:lnTo>
                  <a:lnTo>
                    <a:pt x="1498" y="49852"/>
                  </a:lnTo>
                  <a:lnTo>
                    <a:pt x="1833" y="50502"/>
                  </a:lnTo>
                  <a:lnTo>
                    <a:pt x="2207" y="51132"/>
                  </a:lnTo>
                  <a:lnTo>
                    <a:pt x="2601" y="51742"/>
                  </a:lnTo>
                  <a:lnTo>
                    <a:pt x="3014" y="52333"/>
                  </a:lnTo>
                  <a:lnTo>
                    <a:pt x="3467" y="52924"/>
                  </a:lnTo>
                  <a:lnTo>
                    <a:pt x="3940" y="53456"/>
                  </a:lnTo>
                  <a:lnTo>
                    <a:pt x="4452" y="53988"/>
                  </a:lnTo>
                  <a:lnTo>
                    <a:pt x="4964" y="54500"/>
                  </a:lnTo>
                  <a:lnTo>
                    <a:pt x="5516" y="54973"/>
                  </a:lnTo>
                  <a:lnTo>
                    <a:pt x="6087" y="55426"/>
                  </a:lnTo>
                  <a:lnTo>
                    <a:pt x="6698" y="55839"/>
                  </a:lnTo>
                  <a:lnTo>
                    <a:pt x="7308" y="56233"/>
                  </a:lnTo>
                  <a:lnTo>
                    <a:pt x="7939" y="56607"/>
                  </a:lnTo>
                  <a:lnTo>
                    <a:pt x="8588" y="56942"/>
                  </a:lnTo>
                  <a:lnTo>
                    <a:pt x="9258" y="57238"/>
                  </a:lnTo>
                  <a:lnTo>
                    <a:pt x="9948" y="57513"/>
                  </a:lnTo>
                  <a:lnTo>
                    <a:pt x="10657" y="57750"/>
                  </a:lnTo>
                  <a:lnTo>
                    <a:pt x="11385" y="57947"/>
                  </a:lnTo>
                  <a:lnTo>
                    <a:pt x="12114" y="58124"/>
                  </a:lnTo>
                  <a:lnTo>
                    <a:pt x="12863" y="58262"/>
                  </a:lnTo>
                  <a:lnTo>
                    <a:pt x="13611" y="58360"/>
                  </a:lnTo>
                  <a:lnTo>
                    <a:pt x="14379" y="58420"/>
                  </a:lnTo>
                  <a:lnTo>
                    <a:pt x="15167" y="58439"/>
                  </a:lnTo>
                  <a:lnTo>
                    <a:pt x="20446" y="58439"/>
                  </a:lnTo>
                  <a:lnTo>
                    <a:pt x="21214" y="58420"/>
                  </a:lnTo>
                  <a:lnTo>
                    <a:pt x="21982" y="58360"/>
                  </a:lnTo>
                  <a:lnTo>
                    <a:pt x="22750" y="58262"/>
                  </a:lnTo>
                  <a:lnTo>
                    <a:pt x="23499" y="58124"/>
                  </a:lnTo>
                  <a:lnTo>
                    <a:pt x="24227" y="57947"/>
                  </a:lnTo>
                  <a:lnTo>
                    <a:pt x="24936" y="57750"/>
                  </a:lnTo>
                  <a:lnTo>
                    <a:pt x="25646" y="57513"/>
                  </a:lnTo>
                  <a:lnTo>
                    <a:pt x="26335" y="57238"/>
                  </a:lnTo>
                  <a:lnTo>
                    <a:pt x="27005" y="56942"/>
                  </a:lnTo>
                  <a:lnTo>
                    <a:pt x="27655" y="56607"/>
                  </a:lnTo>
                  <a:lnTo>
                    <a:pt x="28305" y="56233"/>
                  </a:lnTo>
                  <a:lnTo>
                    <a:pt x="28915" y="55839"/>
                  </a:lnTo>
                  <a:lnTo>
                    <a:pt x="29506" y="55426"/>
                  </a:lnTo>
                  <a:lnTo>
                    <a:pt x="30077" y="54973"/>
                  </a:lnTo>
                  <a:lnTo>
                    <a:pt x="30629" y="54500"/>
                  </a:lnTo>
                  <a:lnTo>
                    <a:pt x="31161" y="53988"/>
                  </a:lnTo>
                  <a:lnTo>
                    <a:pt x="31653" y="53456"/>
                  </a:lnTo>
                  <a:lnTo>
                    <a:pt x="32145" y="52924"/>
                  </a:lnTo>
                  <a:lnTo>
                    <a:pt x="32579" y="52333"/>
                  </a:lnTo>
                  <a:lnTo>
                    <a:pt x="33012" y="51742"/>
                  </a:lnTo>
                  <a:lnTo>
                    <a:pt x="33406" y="51132"/>
                  </a:lnTo>
                  <a:lnTo>
                    <a:pt x="33760" y="50502"/>
                  </a:lnTo>
                  <a:lnTo>
                    <a:pt x="34095" y="49852"/>
                  </a:lnTo>
                  <a:lnTo>
                    <a:pt x="34410" y="49182"/>
                  </a:lnTo>
                  <a:lnTo>
                    <a:pt x="34686" y="48493"/>
                  </a:lnTo>
                  <a:lnTo>
                    <a:pt x="34923" y="47783"/>
                  </a:lnTo>
                  <a:lnTo>
                    <a:pt x="35119" y="47055"/>
                  </a:lnTo>
                  <a:lnTo>
                    <a:pt x="35297" y="46326"/>
                  </a:lnTo>
                  <a:lnTo>
                    <a:pt x="35415" y="45577"/>
                  </a:lnTo>
                  <a:lnTo>
                    <a:pt x="35513" y="44829"/>
                  </a:lnTo>
                  <a:lnTo>
                    <a:pt x="35573" y="44041"/>
                  </a:lnTo>
                  <a:lnTo>
                    <a:pt x="35592" y="43273"/>
                  </a:lnTo>
                  <a:lnTo>
                    <a:pt x="35592" y="12960"/>
                  </a:lnTo>
                  <a:lnTo>
                    <a:pt x="35592" y="12704"/>
                  </a:lnTo>
                  <a:lnTo>
                    <a:pt x="35573" y="12468"/>
                  </a:lnTo>
                  <a:lnTo>
                    <a:pt x="35553" y="12231"/>
                  </a:lnTo>
                  <a:lnTo>
                    <a:pt x="35494" y="11995"/>
                  </a:lnTo>
                  <a:lnTo>
                    <a:pt x="35454" y="11759"/>
                  </a:lnTo>
                  <a:lnTo>
                    <a:pt x="35376" y="11542"/>
                  </a:lnTo>
                  <a:lnTo>
                    <a:pt x="35218" y="11089"/>
                  </a:lnTo>
                  <a:lnTo>
                    <a:pt x="35021" y="10675"/>
                  </a:lnTo>
                  <a:lnTo>
                    <a:pt x="34785" y="10282"/>
                  </a:lnTo>
                  <a:lnTo>
                    <a:pt x="34509" y="9907"/>
                  </a:lnTo>
                  <a:lnTo>
                    <a:pt x="34194" y="9572"/>
                  </a:lnTo>
                  <a:lnTo>
                    <a:pt x="33859" y="9257"/>
                  </a:lnTo>
                  <a:lnTo>
                    <a:pt x="33485" y="8982"/>
                  </a:lnTo>
                  <a:lnTo>
                    <a:pt x="33091" y="8745"/>
                  </a:lnTo>
                  <a:lnTo>
                    <a:pt x="32677" y="8548"/>
                  </a:lnTo>
                  <a:lnTo>
                    <a:pt x="32244" y="8391"/>
                  </a:lnTo>
                  <a:lnTo>
                    <a:pt x="32007" y="8332"/>
                  </a:lnTo>
                  <a:lnTo>
                    <a:pt x="31771" y="8272"/>
                  </a:lnTo>
                  <a:lnTo>
                    <a:pt x="31535" y="8233"/>
                  </a:lnTo>
                  <a:lnTo>
                    <a:pt x="31298" y="8194"/>
                  </a:lnTo>
                  <a:lnTo>
                    <a:pt x="31062" y="8174"/>
                  </a:lnTo>
                  <a:lnTo>
                    <a:pt x="28324" y="8174"/>
                  </a:lnTo>
                  <a:lnTo>
                    <a:pt x="27832" y="8154"/>
                  </a:lnTo>
                  <a:lnTo>
                    <a:pt x="27359" y="8115"/>
                  </a:lnTo>
                  <a:lnTo>
                    <a:pt x="26906" y="8036"/>
                  </a:lnTo>
                  <a:lnTo>
                    <a:pt x="26433" y="7918"/>
                  </a:lnTo>
                  <a:lnTo>
                    <a:pt x="26000" y="7780"/>
                  </a:lnTo>
                  <a:lnTo>
                    <a:pt x="25567" y="7623"/>
                  </a:lnTo>
                  <a:lnTo>
                    <a:pt x="25133" y="7426"/>
                  </a:lnTo>
                  <a:lnTo>
                    <a:pt x="24720" y="7209"/>
                  </a:lnTo>
                  <a:lnTo>
                    <a:pt x="24326" y="6973"/>
                  </a:lnTo>
                  <a:lnTo>
                    <a:pt x="23952" y="6697"/>
                  </a:lnTo>
                  <a:lnTo>
                    <a:pt x="23597" y="6401"/>
                  </a:lnTo>
                  <a:lnTo>
                    <a:pt x="23243" y="6086"/>
                  </a:lnTo>
                  <a:lnTo>
                    <a:pt x="22927" y="5732"/>
                  </a:lnTo>
                  <a:lnTo>
                    <a:pt x="22632" y="5377"/>
                  </a:lnTo>
                  <a:lnTo>
                    <a:pt x="22356" y="4983"/>
                  </a:lnTo>
                  <a:lnTo>
                    <a:pt x="22100" y="4589"/>
                  </a:lnTo>
                  <a:lnTo>
                    <a:pt x="20229" y="1320"/>
                  </a:lnTo>
                  <a:lnTo>
                    <a:pt x="20131" y="1162"/>
                  </a:lnTo>
                  <a:lnTo>
                    <a:pt x="20032" y="1024"/>
                  </a:lnTo>
                  <a:lnTo>
                    <a:pt x="19914" y="886"/>
                  </a:lnTo>
                  <a:lnTo>
                    <a:pt x="19796" y="748"/>
                  </a:lnTo>
                  <a:lnTo>
                    <a:pt x="19520" y="532"/>
                  </a:lnTo>
                  <a:lnTo>
                    <a:pt x="19244" y="335"/>
                  </a:lnTo>
                  <a:lnTo>
                    <a:pt x="18949" y="197"/>
                  </a:lnTo>
                  <a:lnTo>
                    <a:pt x="18634" y="98"/>
                  </a:lnTo>
                  <a:lnTo>
                    <a:pt x="18299" y="20"/>
                  </a:lnTo>
                  <a:lnTo>
                    <a:pt x="17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7"/>
            <p:cNvSpPr/>
            <p:nvPr/>
          </p:nvSpPr>
          <p:spPr>
            <a:xfrm>
              <a:off x="2273646" y="2859942"/>
              <a:ext cx="767675" cy="476736"/>
            </a:xfrm>
            <a:custGeom>
              <a:avLst/>
              <a:gdLst/>
              <a:ahLst/>
              <a:cxnLst/>
              <a:rect l="l" t="t" r="r" b="b"/>
              <a:pathLst>
                <a:path w="30707" h="19303" extrusionOk="0">
                  <a:moveTo>
                    <a:pt x="0" y="1"/>
                  </a:moveTo>
                  <a:lnTo>
                    <a:pt x="0" y="5476"/>
                  </a:lnTo>
                  <a:lnTo>
                    <a:pt x="20" y="6185"/>
                  </a:lnTo>
                  <a:lnTo>
                    <a:pt x="79" y="6894"/>
                  </a:lnTo>
                  <a:lnTo>
                    <a:pt x="158" y="7584"/>
                  </a:lnTo>
                  <a:lnTo>
                    <a:pt x="276" y="8253"/>
                  </a:lnTo>
                  <a:lnTo>
                    <a:pt x="434" y="8923"/>
                  </a:lnTo>
                  <a:lnTo>
                    <a:pt x="631" y="9593"/>
                  </a:lnTo>
                  <a:lnTo>
                    <a:pt x="847" y="10223"/>
                  </a:lnTo>
                  <a:lnTo>
                    <a:pt x="1084" y="10853"/>
                  </a:lnTo>
                  <a:lnTo>
                    <a:pt x="1359" y="11464"/>
                  </a:lnTo>
                  <a:lnTo>
                    <a:pt x="1674" y="12074"/>
                  </a:lnTo>
                  <a:lnTo>
                    <a:pt x="2009" y="12646"/>
                  </a:lnTo>
                  <a:lnTo>
                    <a:pt x="2364" y="13197"/>
                  </a:lnTo>
                  <a:lnTo>
                    <a:pt x="2738" y="13749"/>
                  </a:lnTo>
                  <a:lnTo>
                    <a:pt x="3152" y="14261"/>
                  </a:lnTo>
                  <a:lnTo>
                    <a:pt x="3585" y="14773"/>
                  </a:lnTo>
                  <a:lnTo>
                    <a:pt x="4058" y="15246"/>
                  </a:lnTo>
                  <a:lnTo>
                    <a:pt x="4530" y="15718"/>
                  </a:lnTo>
                  <a:lnTo>
                    <a:pt x="5023" y="16152"/>
                  </a:lnTo>
                  <a:lnTo>
                    <a:pt x="5555" y="16545"/>
                  </a:lnTo>
                  <a:lnTo>
                    <a:pt x="6086" y="16939"/>
                  </a:lnTo>
                  <a:lnTo>
                    <a:pt x="6658" y="17294"/>
                  </a:lnTo>
                  <a:lnTo>
                    <a:pt x="7229" y="17629"/>
                  </a:lnTo>
                  <a:lnTo>
                    <a:pt x="7839" y="17944"/>
                  </a:lnTo>
                  <a:lnTo>
                    <a:pt x="8450" y="18220"/>
                  </a:lnTo>
                  <a:lnTo>
                    <a:pt x="9080" y="18456"/>
                  </a:lnTo>
                  <a:lnTo>
                    <a:pt x="9711" y="18673"/>
                  </a:lnTo>
                  <a:lnTo>
                    <a:pt x="10380" y="18870"/>
                  </a:lnTo>
                  <a:lnTo>
                    <a:pt x="11030" y="19027"/>
                  </a:lnTo>
                  <a:lnTo>
                    <a:pt x="11720" y="19145"/>
                  </a:lnTo>
                  <a:lnTo>
                    <a:pt x="12409" y="19224"/>
                  </a:lnTo>
                  <a:lnTo>
                    <a:pt x="13118" y="19283"/>
                  </a:lnTo>
                  <a:lnTo>
                    <a:pt x="13827" y="19303"/>
                  </a:lnTo>
                  <a:lnTo>
                    <a:pt x="16880" y="19303"/>
                  </a:lnTo>
                  <a:lnTo>
                    <a:pt x="17609" y="19283"/>
                  </a:lnTo>
                  <a:lnTo>
                    <a:pt x="18298" y="19224"/>
                  </a:lnTo>
                  <a:lnTo>
                    <a:pt x="18988" y="19145"/>
                  </a:lnTo>
                  <a:lnTo>
                    <a:pt x="19677" y="19027"/>
                  </a:lnTo>
                  <a:lnTo>
                    <a:pt x="20347" y="18870"/>
                  </a:lnTo>
                  <a:lnTo>
                    <a:pt x="20997" y="18673"/>
                  </a:lnTo>
                  <a:lnTo>
                    <a:pt x="21647" y="18456"/>
                  </a:lnTo>
                  <a:lnTo>
                    <a:pt x="22277" y="18220"/>
                  </a:lnTo>
                  <a:lnTo>
                    <a:pt x="22887" y="17944"/>
                  </a:lnTo>
                  <a:lnTo>
                    <a:pt x="23478" y="17629"/>
                  </a:lnTo>
                  <a:lnTo>
                    <a:pt x="24049" y="17294"/>
                  </a:lnTo>
                  <a:lnTo>
                    <a:pt x="24621" y="16939"/>
                  </a:lnTo>
                  <a:lnTo>
                    <a:pt x="25152" y="16545"/>
                  </a:lnTo>
                  <a:lnTo>
                    <a:pt x="25684" y="16152"/>
                  </a:lnTo>
                  <a:lnTo>
                    <a:pt x="26177" y="15718"/>
                  </a:lnTo>
                  <a:lnTo>
                    <a:pt x="26669" y="15246"/>
                  </a:lnTo>
                  <a:lnTo>
                    <a:pt x="27122" y="14773"/>
                  </a:lnTo>
                  <a:lnTo>
                    <a:pt x="27555" y="14261"/>
                  </a:lnTo>
                  <a:lnTo>
                    <a:pt x="27969" y="13749"/>
                  </a:lnTo>
                  <a:lnTo>
                    <a:pt x="28363" y="13197"/>
                  </a:lnTo>
                  <a:lnTo>
                    <a:pt x="28718" y="12646"/>
                  </a:lnTo>
                  <a:lnTo>
                    <a:pt x="29052" y="12074"/>
                  </a:lnTo>
                  <a:lnTo>
                    <a:pt x="29348" y="11464"/>
                  </a:lnTo>
                  <a:lnTo>
                    <a:pt x="29624" y="10853"/>
                  </a:lnTo>
                  <a:lnTo>
                    <a:pt x="29880" y="10223"/>
                  </a:lnTo>
                  <a:lnTo>
                    <a:pt x="30096" y="9593"/>
                  </a:lnTo>
                  <a:lnTo>
                    <a:pt x="30274" y="8923"/>
                  </a:lnTo>
                  <a:lnTo>
                    <a:pt x="30431" y="8253"/>
                  </a:lnTo>
                  <a:lnTo>
                    <a:pt x="30549" y="7584"/>
                  </a:lnTo>
                  <a:lnTo>
                    <a:pt x="30648" y="6894"/>
                  </a:lnTo>
                  <a:lnTo>
                    <a:pt x="30707" y="6185"/>
                  </a:lnTo>
                  <a:lnTo>
                    <a:pt x="30707" y="5476"/>
                  </a:lnTo>
                  <a:lnTo>
                    <a:pt x="30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7"/>
            <p:cNvSpPr/>
            <p:nvPr/>
          </p:nvSpPr>
          <p:spPr>
            <a:xfrm>
              <a:off x="2533150" y="3387295"/>
              <a:ext cx="40883" cy="127171"/>
            </a:xfrm>
            <a:custGeom>
              <a:avLst/>
              <a:gdLst/>
              <a:ahLst/>
              <a:cxnLst/>
              <a:rect l="l" t="t" r="r" b="b"/>
              <a:pathLst>
                <a:path w="1635" h="5516" extrusionOk="0">
                  <a:moveTo>
                    <a:pt x="0" y="0"/>
                  </a:moveTo>
                  <a:lnTo>
                    <a:pt x="0" y="5515"/>
                  </a:lnTo>
                  <a:lnTo>
                    <a:pt x="1635" y="5515"/>
                  </a:lnTo>
                  <a:lnTo>
                    <a:pt x="163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7"/>
            <p:cNvSpPr/>
            <p:nvPr/>
          </p:nvSpPr>
          <p:spPr>
            <a:xfrm>
              <a:off x="2684311" y="3376548"/>
              <a:ext cx="60030" cy="240820"/>
            </a:xfrm>
            <a:custGeom>
              <a:avLst/>
              <a:gdLst/>
              <a:ahLst/>
              <a:cxnLst/>
              <a:rect l="l" t="t" r="r" b="b"/>
              <a:pathLst>
                <a:path w="3448" h="10696" extrusionOk="0">
                  <a:moveTo>
                    <a:pt x="1" y="1"/>
                  </a:moveTo>
                  <a:lnTo>
                    <a:pt x="1" y="10696"/>
                  </a:lnTo>
                  <a:lnTo>
                    <a:pt x="3448" y="10696"/>
                  </a:lnTo>
                  <a:lnTo>
                    <a:pt x="3448"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7"/>
            <p:cNvSpPr/>
            <p:nvPr/>
          </p:nvSpPr>
          <p:spPr>
            <a:xfrm>
              <a:off x="2405656" y="2252136"/>
              <a:ext cx="11369" cy="898570"/>
            </a:xfrm>
            <a:custGeom>
              <a:avLst/>
              <a:gdLst/>
              <a:ahLst/>
              <a:cxnLst/>
              <a:rect l="l" t="t" r="r" b="b"/>
              <a:pathLst>
                <a:path w="513" h="29585" extrusionOk="0">
                  <a:moveTo>
                    <a:pt x="1" y="1"/>
                  </a:moveTo>
                  <a:lnTo>
                    <a:pt x="1" y="29585"/>
                  </a:lnTo>
                  <a:lnTo>
                    <a:pt x="513" y="29585"/>
                  </a:lnTo>
                  <a:lnTo>
                    <a:pt x="5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7"/>
            <p:cNvSpPr/>
            <p:nvPr/>
          </p:nvSpPr>
          <p:spPr>
            <a:xfrm>
              <a:off x="2405661" y="2894657"/>
              <a:ext cx="11369" cy="256049"/>
            </a:xfrm>
            <a:custGeom>
              <a:avLst/>
              <a:gdLst/>
              <a:ahLst/>
              <a:cxnLst/>
              <a:rect l="l" t="t" r="r" b="b"/>
              <a:pathLst>
                <a:path w="513" h="8431" extrusionOk="0">
                  <a:moveTo>
                    <a:pt x="1" y="1"/>
                  </a:moveTo>
                  <a:lnTo>
                    <a:pt x="1" y="8431"/>
                  </a:lnTo>
                  <a:lnTo>
                    <a:pt x="513" y="8431"/>
                  </a:lnTo>
                  <a:lnTo>
                    <a:pt x="5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07"/>
            <p:cNvSpPr/>
            <p:nvPr/>
          </p:nvSpPr>
          <p:spPr>
            <a:xfrm>
              <a:off x="2413264" y="2297614"/>
              <a:ext cx="160767" cy="5080"/>
            </a:xfrm>
            <a:custGeom>
              <a:avLst/>
              <a:gdLst/>
              <a:ahLst/>
              <a:cxnLst/>
              <a:rect l="l" t="t" r="r" b="b"/>
              <a:pathLst>
                <a:path w="1675" h="513" extrusionOk="0">
                  <a:moveTo>
                    <a:pt x="1" y="0"/>
                  </a:moveTo>
                  <a:lnTo>
                    <a:pt x="1" y="513"/>
                  </a:lnTo>
                  <a:lnTo>
                    <a:pt x="1675" y="513"/>
                  </a:lnTo>
                  <a:lnTo>
                    <a:pt x="16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07"/>
            <p:cNvSpPr/>
            <p:nvPr/>
          </p:nvSpPr>
          <p:spPr>
            <a:xfrm>
              <a:off x="2413264" y="2392129"/>
              <a:ext cx="160767" cy="5080"/>
            </a:xfrm>
            <a:custGeom>
              <a:avLst/>
              <a:gdLst/>
              <a:ahLst/>
              <a:cxnLst/>
              <a:rect l="l" t="t" r="r" b="b"/>
              <a:pathLst>
                <a:path w="1675" h="493" extrusionOk="0">
                  <a:moveTo>
                    <a:pt x="1" y="1"/>
                  </a:moveTo>
                  <a:lnTo>
                    <a:pt x="1" y="493"/>
                  </a:lnTo>
                  <a:lnTo>
                    <a:pt x="1675" y="493"/>
                  </a:lnTo>
                  <a:lnTo>
                    <a:pt x="167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07"/>
            <p:cNvSpPr/>
            <p:nvPr/>
          </p:nvSpPr>
          <p:spPr>
            <a:xfrm>
              <a:off x="2413264" y="2486032"/>
              <a:ext cx="160767" cy="5081"/>
            </a:xfrm>
            <a:custGeom>
              <a:avLst/>
              <a:gdLst/>
              <a:ahLst/>
              <a:cxnLst/>
              <a:rect l="l" t="t" r="r" b="b"/>
              <a:pathLst>
                <a:path w="1675" h="494" extrusionOk="0">
                  <a:moveTo>
                    <a:pt x="1" y="1"/>
                  </a:moveTo>
                  <a:lnTo>
                    <a:pt x="1" y="493"/>
                  </a:lnTo>
                  <a:lnTo>
                    <a:pt x="1675" y="493"/>
                  </a:lnTo>
                  <a:lnTo>
                    <a:pt x="167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07"/>
            <p:cNvSpPr/>
            <p:nvPr/>
          </p:nvSpPr>
          <p:spPr>
            <a:xfrm>
              <a:off x="2413264" y="2580555"/>
              <a:ext cx="160767" cy="5081"/>
            </a:xfrm>
            <a:custGeom>
              <a:avLst/>
              <a:gdLst/>
              <a:ahLst/>
              <a:cxnLst/>
              <a:rect l="l" t="t" r="r" b="b"/>
              <a:pathLst>
                <a:path w="1675" h="494" extrusionOk="0">
                  <a:moveTo>
                    <a:pt x="1" y="1"/>
                  </a:moveTo>
                  <a:lnTo>
                    <a:pt x="1" y="493"/>
                  </a:lnTo>
                  <a:lnTo>
                    <a:pt x="1675" y="493"/>
                  </a:lnTo>
                  <a:lnTo>
                    <a:pt x="167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07"/>
            <p:cNvSpPr/>
            <p:nvPr/>
          </p:nvSpPr>
          <p:spPr>
            <a:xfrm>
              <a:off x="2413264" y="2674493"/>
              <a:ext cx="160767" cy="5080"/>
            </a:xfrm>
            <a:custGeom>
              <a:avLst/>
              <a:gdLst/>
              <a:ahLst/>
              <a:cxnLst/>
              <a:rect l="l" t="t" r="r" b="b"/>
              <a:pathLst>
                <a:path w="1675" h="493" extrusionOk="0">
                  <a:moveTo>
                    <a:pt x="1" y="0"/>
                  </a:moveTo>
                  <a:lnTo>
                    <a:pt x="1" y="493"/>
                  </a:lnTo>
                  <a:lnTo>
                    <a:pt x="1675" y="493"/>
                  </a:lnTo>
                  <a:lnTo>
                    <a:pt x="16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07"/>
            <p:cNvSpPr/>
            <p:nvPr/>
          </p:nvSpPr>
          <p:spPr>
            <a:xfrm>
              <a:off x="2413264" y="2768410"/>
              <a:ext cx="160767" cy="5080"/>
            </a:xfrm>
            <a:custGeom>
              <a:avLst/>
              <a:gdLst/>
              <a:ahLst/>
              <a:cxnLst/>
              <a:rect l="l" t="t" r="r" b="b"/>
              <a:pathLst>
                <a:path w="1675" h="513" extrusionOk="0">
                  <a:moveTo>
                    <a:pt x="1" y="1"/>
                  </a:moveTo>
                  <a:lnTo>
                    <a:pt x="1" y="513"/>
                  </a:lnTo>
                  <a:lnTo>
                    <a:pt x="1675" y="513"/>
                  </a:lnTo>
                  <a:lnTo>
                    <a:pt x="167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07"/>
            <p:cNvSpPr/>
            <p:nvPr/>
          </p:nvSpPr>
          <p:spPr>
            <a:xfrm>
              <a:off x="2413264" y="2862930"/>
              <a:ext cx="160767" cy="5081"/>
            </a:xfrm>
            <a:custGeom>
              <a:avLst/>
              <a:gdLst/>
              <a:ahLst/>
              <a:cxnLst/>
              <a:rect l="l" t="t" r="r" b="b"/>
              <a:pathLst>
                <a:path w="1675" h="494" extrusionOk="0">
                  <a:moveTo>
                    <a:pt x="1" y="1"/>
                  </a:moveTo>
                  <a:lnTo>
                    <a:pt x="1" y="493"/>
                  </a:lnTo>
                  <a:lnTo>
                    <a:pt x="1675" y="493"/>
                  </a:lnTo>
                  <a:lnTo>
                    <a:pt x="167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07"/>
            <p:cNvSpPr/>
            <p:nvPr/>
          </p:nvSpPr>
          <p:spPr>
            <a:xfrm>
              <a:off x="2413264" y="2956833"/>
              <a:ext cx="160767" cy="5081"/>
            </a:xfrm>
            <a:custGeom>
              <a:avLst/>
              <a:gdLst/>
              <a:ahLst/>
              <a:cxnLst/>
              <a:rect l="l" t="t" r="r" b="b"/>
              <a:pathLst>
                <a:path w="1675" h="494" extrusionOk="0">
                  <a:moveTo>
                    <a:pt x="1" y="1"/>
                  </a:moveTo>
                  <a:lnTo>
                    <a:pt x="1" y="493"/>
                  </a:lnTo>
                  <a:lnTo>
                    <a:pt x="1675" y="493"/>
                  </a:lnTo>
                  <a:lnTo>
                    <a:pt x="167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07"/>
            <p:cNvSpPr/>
            <p:nvPr/>
          </p:nvSpPr>
          <p:spPr>
            <a:xfrm>
              <a:off x="2413264" y="3051353"/>
              <a:ext cx="160767" cy="5081"/>
            </a:xfrm>
            <a:custGeom>
              <a:avLst/>
              <a:gdLst/>
              <a:ahLst/>
              <a:cxnLst/>
              <a:rect l="l" t="t" r="r" b="b"/>
              <a:pathLst>
                <a:path w="1675" h="494" extrusionOk="0">
                  <a:moveTo>
                    <a:pt x="1" y="1"/>
                  </a:moveTo>
                  <a:lnTo>
                    <a:pt x="1" y="493"/>
                  </a:lnTo>
                  <a:lnTo>
                    <a:pt x="1675" y="493"/>
                  </a:lnTo>
                  <a:lnTo>
                    <a:pt x="167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07"/>
            <p:cNvSpPr/>
            <p:nvPr/>
          </p:nvSpPr>
          <p:spPr>
            <a:xfrm>
              <a:off x="2405661" y="2346657"/>
              <a:ext cx="79590" cy="5081"/>
            </a:xfrm>
            <a:custGeom>
              <a:avLst/>
              <a:gdLst/>
              <a:ahLst/>
              <a:cxnLst/>
              <a:rect l="l" t="t" r="r" b="b"/>
              <a:pathLst>
                <a:path w="829" h="494" extrusionOk="0">
                  <a:moveTo>
                    <a:pt x="1" y="1"/>
                  </a:moveTo>
                  <a:lnTo>
                    <a:pt x="1" y="493"/>
                  </a:lnTo>
                  <a:lnTo>
                    <a:pt x="828" y="493"/>
                  </a:lnTo>
                  <a:lnTo>
                    <a:pt x="82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07"/>
            <p:cNvSpPr/>
            <p:nvPr/>
          </p:nvSpPr>
          <p:spPr>
            <a:xfrm>
              <a:off x="2405661" y="2441176"/>
              <a:ext cx="79590" cy="5081"/>
            </a:xfrm>
            <a:custGeom>
              <a:avLst/>
              <a:gdLst/>
              <a:ahLst/>
              <a:cxnLst/>
              <a:rect l="l" t="t" r="r" b="b"/>
              <a:pathLst>
                <a:path w="829" h="494" extrusionOk="0">
                  <a:moveTo>
                    <a:pt x="1" y="1"/>
                  </a:moveTo>
                  <a:lnTo>
                    <a:pt x="1" y="493"/>
                  </a:lnTo>
                  <a:lnTo>
                    <a:pt x="828" y="493"/>
                  </a:lnTo>
                  <a:lnTo>
                    <a:pt x="82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07"/>
            <p:cNvSpPr/>
            <p:nvPr/>
          </p:nvSpPr>
          <p:spPr>
            <a:xfrm>
              <a:off x="2405661" y="2535095"/>
              <a:ext cx="79590" cy="5081"/>
            </a:xfrm>
            <a:custGeom>
              <a:avLst/>
              <a:gdLst/>
              <a:ahLst/>
              <a:cxnLst/>
              <a:rect l="l" t="t" r="r" b="b"/>
              <a:pathLst>
                <a:path w="829" h="494" extrusionOk="0">
                  <a:moveTo>
                    <a:pt x="1" y="1"/>
                  </a:moveTo>
                  <a:lnTo>
                    <a:pt x="1" y="493"/>
                  </a:lnTo>
                  <a:lnTo>
                    <a:pt x="828" y="493"/>
                  </a:lnTo>
                  <a:lnTo>
                    <a:pt x="82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07"/>
            <p:cNvSpPr/>
            <p:nvPr/>
          </p:nvSpPr>
          <p:spPr>
            <a:xfrm>
              <a:off x="2405661" y="2629033"/>
              <a:ext cx="79590" cy="5080"/>
            </a:xfrm>
            <a:custGeom>
              <a:avLst/>
              <a:gdLst/>
              <a:ahLst/>
              <a:cxnLst/>
              <a:rect l="l" t="t" r="r" b="b"/>
              <a:pathLst>
                <a:path w="829" h="513" extrusionOk="0">
                  <a:moveTo>
                    <a:pt x="1" y="0"/>
                  </a:moveTo>
                  <a:lnTo>
                    <a:pt x="1" y="512"/>
                  </a:lnTo>
                  <a:lnTo>
                    <a:pt x="828" y="512"/>
                  </a:lnTo>
                  <a:lnTo>
                    <a:pt x="828"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07"/>
            <p:cNvSpPr/>
            <p:nvPr/>
          </p:nvSpPr>
          <p:spPr>
            <a:xfrm>
              <a:off x="2405661" y="2723552"/>
              <a:ext cx="79590" cy="5080"/>
            </a:xfrm>
            <a:custGeom>
              <a:avLst/>
              <a:gdLst/>
              <a:ahLst/>
              <a:cxnLst/>
              <a:rect l="l" t="t" r="r" b="b"/>
              <a:pathLst>
                <a:path w="829" h="493" extrusionOk="0">
                  <a:moveTo>
                    <a:pt x="1" y="0"/>
                  </a:moveTo>
                  <a:lnTo>
                    <a:pt x="1" y="493"/>
                  </a:lnTo>
                  <a:lnTo>
                    <a:pt x="828" y="493"/>
                  </a:lnTo>
                  <a:lnTo>
                    <a:pt x="828"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07"/>
            <p:cNvSpPr/>
            <p:nvPr/>
          </p:nvSpPr>
          <p:spPr>
            <a:xfrm>
              <a:off x="2405661" y="2817457"/>
              <a:ext cx="79590" cy="5080"/>
            </a:xfrm>
            <a:custGeom>
              <a:avLst/>
              <a:gdLst/>
              <a:ahLst/>
              <a:cxnLst/>
              <a:rect l="l" t="t" r="r" b="b"/>
              <a:pathLst>
                <a:path w="829" h="513" extrusionOk="0">
                  <a:moveTo>
                    <a:pt x="1" y="1"/>
                  </a:moveTo>
                  <a:lnTo>
                    <a:pt x="1" y="513"/>
                  </a:lnTo>
                  <a:lnTo>
                    <a:pt x="828" y="513"/>
                  </a:lnTo>
                  <a:lnTo>
                    <a:pt x="82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07"/>
            <p:cNvSpPr/>
            <p:nvPr/>
          </p:nvSpPr>
          <p:spPr>
            <a:xfrm>
              <a:off x="2405661" y="2911976"/>
              <a:ext cx="79590" cy="5081"/>
            </a:xfrm>
            <a:custGeom>
              <a:avLst/>
              <a:gdLst/>
              <a:ahLst/>
              <a:cxnLst/>
              <a:rect l="l" t="t" r="r" b="b"/>
              <a:pathLst>
                <a:path w="829" h="494" extrusionOk="0">
                  <a:moveTo>
                    <a:pt x="1" y="1"/>
                  </a:moveTo>
                  <a:lnTo>
                    <a:pt x="1" y="493"/>
                  </a:lnTo>
                  <a:lnTo>
                    <a:pt x="828" y="493"/>
                  </a:lnTo>
                  <a:lnTo>
                    <a:pt x="82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07"/>
            <p:cNvSpPr/>
            <p:nvPr/>
          </p:nvSpPr>
          <p:spPr>
            <a:xfrm>
              <a:off x="2405661" y="3005929"/>
              <a:ext cx="79590" cy="5080"/>
            </a:xfrm>
            <a:custGeom>
              <a:avLst/>
              <a:gdLst/>
              <a:ahLst/>
              <a:cxnLst/>
              <a:rect l="l" t="t" r="r" b="b"/>
              <a:pathLst>
                <a:path w="829" h="493" extrusionOk="0">
                  <a:moveTo>
                    <a:pt x="1" y="0"/>
                  </a:moveTo>
                  <a:lnTo>
                    <a:pt x="1" y="492"/>
                  </a:lnTo>
                  <a:lnTo>
                    <a:pt x="828" y="492"/>
                  </a:lnTo>
                  <a:lnTo>
                    <a:pt x="828"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07"/>
            <p:cNvSpPr/>
            <p:nvPr/>
          </p:nvSpPr>
          <p:spPr>
            <a:xfrm>
              <a:off x="2405661" y="3100448"/>
              <a:ext cx="79590" cy="5080"/>
            </a:xfrm>
            <a:custGeom>
              <a:avLst/>
              <a:gdLst/>
              <a:ahLst/>
              <a:cxnLst/>
              <a:rect l="l" t="t" r="r" b="b"/>
              <a:pathLst>
                <a:path w="829" h="493" extrusionOk="0">
                  <a:moveTo>
                    <a:pt x="1" y="0"/>
                  </a:moveTo>
                  <a:lnTo>
                    <a:pt x="1" y="492"/>
                  </a:lnTo>
                  <a:lnTo>
                    <a:pt x="828" y="492"/>
                  </a:lnTo>
                  <a:lnTo>
                    <a:pt x="828"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8" name="Google Shape;3248;p107"/>
          <p:cNvSpPr/>
          <p:nvPr/>
        </p:nvSpPr>
        <p:spPr>
          <a:xfrm>
            <a:off x="648950" y="3493475"/>
            <a:ext cx="1000500" cy="464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ssistant"/>
                <a:ea typeface="Assistant"/>
                <a:cs typeface="Assistant"/>
                <a:sym typeface="Assistant"/>
              </a:rPr>
              <a:t>Donor ID</a:t>
            </a:r>
            <a:endParaRPr b="1">
              <a:latin typeface="Assistant"/>
              <a:ea typeface="Assistant"/>
              <a:cs typeface="Assistant"/>
              <a:sym typeface="Assistant"/>
            </a:endParaRPr>
          </a:p>
        </p:txBody>
      </p:sp>
      <p:grpSp>
        <p:nvGrpSpPr>
          <p:cNvPr id="3249" name="Google Shape;3249;p107"/>
          <p:cNvGrpSpPr/>
          <p:nvPr/>
        </p:nvGrpSpPr>
        <p:grpSpPr>
          <a:xfrm>
            <a:off x="2318434" y="2225740"/>
            <a:ext cx="445286" cy="1117905"/>
            <a:chOff x="6260175" y="2001400"/>
            <a:chExt cx="607650" cy="1525525"/>
          </a:xfrm>
        </p:grpSpPr>
        <p:sp>
          <p:nvSpPr>
            <p:cNvPr id="3250" name="Google Shape;3250;p107"/>
            <p:cNvSpPr/>
            <p:nvPr/>
          </p:nvSpPr>
          <p:spPr>
            <a:xfrm>
              <a:off x="6326650" y="2049175"/>
              <a:ext cx="460925" cy="24650"/>
            </a:xfrm>
            <a:custGeom>
              <a:avLst/>
              <a:gdLst/>
              <a:ahLst/>
              <a:cxnLst/>
              <a:rect l="l" t="t" r="r" b="b"/>
              <a:pathLst>
                <a:path w="18437" h="986" extrusionOk="0">
                  <a:moveTo>
                    <a:pt x="1" y="1"/>
                  </a:moveTo>
                  <a:lnTo>
                    <a:pt x="1" y="985"/>
                  </a:lnTo>
                  <a:lnTo>
                    <a:pt x="18437" y="985"/>
                  </a:lnTo>
                  <a:lnTo>
                    <a:pt x="18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07"/>
            <p:cNvSpPr/>
            <p:nvPr/>
          </p:nvSpPr>
          <p:spPr>
            <a:xfrm>
              <a:off x="6326650" y="2144200"/>
              <a:ext cx="460925" cy="24650"/>
            </a:xfrm>
            <a:custGeom>
              <a:avLst/>
              <a:gdLst/>
              <a:ahLst/>
              <a:cxnLst/>
              <a:rect l="l" t="t" r="r" b="b"/>
              <a:pathLst>
                <a:path w="18437" h="986" extrusionOk="0">
                  <a:moveTo>
                    <a:pt x="1" y="1"/>
                  </a:moveTo>
                  <a:lnTo>
                    <a:pt x="1" y="986"/>
                  </a:lnTo>
                  <a:lnTo>
                    <a:pt x="18437" y="986"/>
                  </a:lnTo>
                  <a:lnTo>
                    <a:pt x="18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07"/>
            <p:cNvSpPr/>
            <p:nvPr/>
          </p:nvSpPr>
          <p:spPr>
            <a:xfrm>
              <a:off x="6403475" y="2239250"/>
              <a:ext cx="307275" cy="24650"/>
            </a:xfrm>
            <a:custGeom>
              <a:avLst/>
              <a:gdLst/>
              <a:ahLst/>
              <a:cxnLst/>
              <a:rect l="l" t="t" r="r" b="b"/>
              <a:pathLst>
                <a:path w="12291" h="986" extrusionOk="0">
                  <a:moveTo>
                    <a:pt x="0" y="0"/>
                  </a:moveTo>
                  <a:lnTo>
                    <a:pt x="0" y="985"/>
                  </a:lnTo>
                  <a:lnTo>
                    <a:pt x="12291" y="985"/>
                  </a:lnTo>
                  <a:lnTo>
                    <a:pt x="12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07"/>
            <p:cNvSpPr/>
            <p:nvPr/>
          </p:nvSpPr>
          <p:spPr>
            <a:xfrm>
              <a:off x="6326650" y="3462875"/>
              <a:ext cx="460925" cy="25150"/>
            </a:xfrm>
            <a:custGeom>
              <a:avLst/>
              <a:gdLst/>
              <a:ahLst/>
              <a:cxnLst/>
              <a:rect l="l" t="t" r="r" b="b"/>
              <a:pathLst>
                <a:path w="18437" h="1006" extrusionOk="0">
                  <a:moveTo>
                    <a:pt x="1" y="1"/>
                  </a:moveTo>
                  <a:lnTo>
                    <a:pt x="1" y="1005"/>
                  </a:lnTo>
                  <a:lnTo>
                    <a:pt x="18437" y="1005"/>
                  </a:lnTo>
                  <a:lnTo>
                    <a:pt x="18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07"/>
            <p:cNvSpPr/>
            <p:nvPr/>
          </p:nvSpPr>
          <p:spPr>
            <a:xfrm>
              <a:off x="6326650" y="3367850"/>
              <a:ext cx="460925" cy="24650"/>
            </a:xfrm>
            <a:custGeom>
              <a:avLst/>
              <a:gdLst/>
              <a:ahLst/>
              <a:cxnLst/>
              <a:rect l="l" t="t" r="r" b="b"/>
              <a:pathLst>
                <a:path w="18437" h="986" extrusionOk="0">
                  <a:moveTo>
                    <a:pt x="1" y="0"/>
                  </a:moveTo>
                  <a:lnTo>
                    <a:pt x="1" y="985"/>
                  </a:lnTo>
                  <a:lnTo>
                    <a:pt x="18437" y="985"/>
                  </a:lnTo>
                  <a:lnTo>
                    <a:pt x="184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07"/>
            <p:cNvSpPr/>
            <p:nvPr/>
          </p:nvSpPr>
          <p:spPr>
            <a:xfrm>
              <a:off x="6403475" y="3272825"/>
              <a:ext cx="307275" cy="24625"/>
            </a:xfrm>
            <a:custGeom>
              <a:avLst/>
              <a:gdLst/>
              <a:ahLst/>
              <a:cxnLst/>
              <a:rect l="l" t="t" r="r" b="b"/>
              <a:pathLst>
                <a:path w="12291" h="985" extrusionOk="0">
                  <a:moveTo>
                    <a:pt x="0" y="0"/>
                  </a:moveTo>
                  <a:lnTo>
                    <a:pt x="0" y="985"/>
                  </a:lnTo>
                  <a:lnTo>
                    <a:pt x="12291" y="985"/>
                  </a:lnTo>
                  <a:lnTo>
                    <a:pt x="12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07"/>
            <p:cNvSpPr/>
            <p:nvPr/>
          </p:nvSpPr>
          <p:spPr>
            <a:xfrm>
              <a:off x="6326650" y="2801575"/>
              <a:ext cx="460925" cy="24650"/>
            </a:xfrm>
            <a:custGeom>
              <a:avLst/>
              <a:gdLst/>
              <a:ahLst/>
              <a:cxnLst/>
              <a:rect l="l" t="t" r="r" b="b"/>
              <a:pathLst>
                <a:path w="18437" h="986" extrusionOk="0">
                  <a:moveTo>
                    <a:pt x="1" y="1"/>
                  </a:moveTo>
                  <a:lnTo>
                    <a:pt x="1" y="985"/>
                  </a:lnTo>
                  <a:lnTo>
                    <a:pt x="18437" y="985"/>
                  </a:lnTo>
                  <a:lnTo>
                    <a:pt x="18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07"/>
            <p:cNvSpPr/>
            <p:nvPr/>
          </p:nvSpPr>
          <p:spPr>
            <a:xfrm>
              <a:off x="6326650" y="2896625"/>
              <a:ext cx="460925" cy="24625"/>
            </a:xfrm>
            <a:custGeom>
              <a:avLst/>
              <a:gdLst/>
              <a:ahLst/>
              <a:cxnLst/>
              <a:rect l="l" t="t" r="r" b="b"/>
              <a:pathLst>
                <a:path w="18437" h="985" extrusionOk="0">
                  <a:moveTo>
                    <a:pt x="1" y="0"/>
                  </a:moveTo>
                  <a:lnTo>
                    <a:pt x="1" y="985"/>
                  </a:lnTo>
                  <a:lnTo>
                    <a:pt x="18437" y="985"/>
                  </a:lnTo>
                  <a:lnTo>
                    <a:pt x="184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07"/>
            <p:cNvSpPr/>
            <p:nvPr/>
          </p:nvSpPr>
          <p:spPr>
            <a:xfrm>
              <a:off x="6403475" y="2991650"/>
              <a:ext cx="307275" cy="24650"/>
            </a:xfrm>
            <a:custGeom>
              <a:avLst/>
              <a:gdLst/>
              <a:ahLst/>
              <a:cxnLst/>
              <a:rect l="l" t="t" r="r" b="b"/>
              <a:pathLst>
                <a:path w="12291" h="986" extrusionOk="0">
                  <a:moveTo>
                    <a:pt x="0" y="0"/>
                  </a:moveTo>
                  <a:lnTo>
                    <a:pt x="0" y="985"/>
                  </a:lnTo>
                  <a:lnTo>
                    <a:pt x="12291" y="985"/>
                  </a:lnTo>
                  <a:lnTo>
                    <a:pt x="12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07"/>
            <p:cNvSpPr/>
            <p:nvPr/>
          </p:nvSpPr>
          <p:spPr>
            <a:xfrm>
              <a:off x="6326650" y="2705550"/>
              <a:ext cx="460925" cy="24650"/>
            </a:xfrm>
            <a:custGeom>
              <a:avLst/>
              <a:gdLst/>
              <a:ahLst/>
              <a:cxnLst/>
              <a:rect l="l" t="t" r="r" b="b"/>
              <a:pathLst>
                <a:path w="18437" h="986" extrusionOk="0">
                  <a:moveTo>
                    <a:pt x="1" y="1"/>
                  </a:moveTo>
                  <a:lnTo>
                    <a:pt x="1" y="986"/>
                  </a:lnTo>
                  <a:lnTo>
                    <a:pt x="18437" y="986"/>
                  </a:lnTo>
                  <a:lnTo>
                    <a:pt x="18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07"/>
            <p:cNvSpPr/>
            <p:nvPr/>
          </p:nvSpPr>
          <p:spPr>
            <a:xfrm>
              <a:off x="6326650" y="2610525"/>
              <a:ext cx="460925" cy="24650"/>
            </a:xfrm>
            <a:custGeom>
              <a:avLst/>
              <a:gdLst/>
              <a:ahLst/>
              <a:cxnLst/>
              <a:rect l="l" t="t" r="r" b="b"/>
              <a:pathLst>
                <a:path w="18437" h="986" extrusionOk="0">
                  <a:moveTo>
                    <a:pt x="1" y="0"/>
                  </a:moveTo>
                  <a:lnTo>
                    <a:pt x="1" y="985"/>
                  </a:lnTo>
                  <a:lnTo>
                    <a:pt x="18437" y="985"/>
                  </a:lnTo>
                  <a:lnTo>
                    <a:pt x="184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07"/>
            <p:cNvSpPr/>
            <p:nvPr/>
          </p:nvSpPr>
          <p:spPr>
            <a:xfrm>
              <a:off x="6403475" y="2515000"/>
              <a:ext cx="307275" cy="25125"/>
            </a:xfrm>
            <a:custGeom>
              <a:avLst/>
              <a:gdLst/>
              <a:ahLst/>
              <a:cxnLst/>
              <a:rect l="l" t="t" r="r" b="b"/>
              <a:pathLst>
                <a:path w="12291" h="1005" extrusionOk="0">
                  <a:moveTo>
                    <a:pt x="0" y="0"/>
                  </a:moveTo>
                  <a:lnTo>
                    <a:pt x="0" y="1005"/>
                  </a:lnTo>
                  <a:lnTo>
                    <a:pt x="12291" y="1005"/>
                  </a:lnTo>
                  <a:lnTo>
                    <a:pt x="12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07"/>
            <p:cNvSpPr/>
            <p:nvPr/>
          </p:nvSpPr>
          <p:spPr>
            <a:xfrm>
              <a:off x="6260175" y="2320000"/>
              <a:ext cx="607650" cy="888825"/>
            </a:xfrm>
            <a:custGeom>
              <a:avLst/>
              <a:gdLst/>
              <a:ahLst/>
              <a:cxnLst/>
              <a:rect l="l" t="t" r="r" b="b"/>
              <a:pathLst>
                <a:path w="24306" h="35553" extrusionOk="0">
                  <a:moveTo>
                    <a:pt x="12153" y="4866"/>
                  </a:moveTo>
                  <a:lnTo>
                    <a:pt x="12646" y="5279"/>
                  </a:lnTo>
                  <a:lnTo>
                    <a:pt x="13217" y="5752"/>
                  </a:lnTo>
                  <a:lnTo>
                    <a:pt x="13828" y="6284"/>
                  </a:lnTo>
                  <a:lnTo>
                    <a:pt x="14478" y="6894"/>
                  </a:lnTo>
                  <a:lnTo>
                    <a:pt x="15147" y="7564"/>
                  </a:lnTo>
                  <a:lnTo>
                    <a:pt x="15817" y="8293"/>
                  </a:lnTo>
                  <a:lnTo>
                    <a:pt x="16506" y="9061"/>
                  </a:lnTo>
                  <a:lnTo>
                    <a:pt x="16841" y="9475"/>
                  </a:lnTo>
                  <a:lnTo>
                    <a:pt x="17156" y="9888"/>
                  </a:lnTo>
                  <a:lnTo>
                    <a:pt x="17491" y="10302"/>
                  </a:lnTo>
                  <a:lnTo>
                    <a:pt x="17806" y="10755"/>
                  </a:lnTo>
                  <a:lnTo>
                    <a:pt x="18102" y="11208"/>
                  </a:lnTo>
                  <a:lnTo>
                    <a:pt x="18397" y="11661"/>
                  </a:lnTo>
                  <a:lnTo>
                    <a:pt x="18673" y="12134"/>
                  </a:lnTo>
                  <a:lnTo>
                    <a:pt x="18929" y="12606"/>
                  </a:lnTo>
                  <a:lnTo>
                    <a:pt x="19165" y="13099"/>
                  </a:lnTo>
                  <a:lnTo>
                    <a:pt x="19402" y="13591"/>
                  </a:lnTo>
                  <a:lnTo>
                    <a:pt x="19599" y="14083"/>
                  </a:lnTo>
                  <a:lnTo>
                    <a:pt x="19776" y="14596"/>
                  </a:lnTo>
                  <a:lnTo>
                    <a:pt x="19953" y="15108"/>
                  </a:lnTo>
                  <a:lnTo>
                    <a:pt x="20071" y="15639"/>
                  </a:lnTo>
                  <a:lnTo>
                    <a:pt x="20189" y="16171"/>
                  </a:lnTo>
                  <a:lnTo>
                    <a:pt x="20268" y="16703"/>
                  </a:lnTo>
                  <a:lnTo>
                    <a:pt x="20308" y="17235"/>
                  </a:lnTo>
                  <a:lnTo>
                    <a:pt x="20327" y="17767"/>
                  </a:lnTo>
                  <a:lnTo>
                    <a:pt x="20308" y="18318"/>
                  </a:lnTo>
                  <a:lnTo>
                    <a:pt x="20268" y="18850"/>
                  </a:lnTo>
                  <a:lnTo>
                    <a:pt x="20189" y="19382"/>
                  </a:lnTo>
                  <a:lnTo>
                    <a:pt x="20071" y="19894"/>
                  </a:lnTo>
                  <a:lnTo>
                    <a:pt x="19953" y="20426"/>
                  </a:lnTo>
                  <a:lnTo>
                    <a:pt x="19776" y="20938"/>
                  </a:lnTo>
                  <a:lnTo>
                    <a:pt x="19599" y="21450"/>
                  </a:lnTo>
                  <a:lnTo>
                    <a:pt x="19402" y="21942"/>
                  </a:lnTo>
                  <a:lnTo>
                    <a:pt x="19165" y="22435"/>
                  </a:lnTo>
                  <a:lnTo>
                    <a:pt x="18929" y="22927"/>
                  </a:lnTo>
                  <a:lnTo>
                    <a:pt x="18673" y="23400"/>
                  </a:lnTo>
                  <a:lnTo>
                    <a:pt x="18397" y="23873"/>
                  </a:lnTo>
                  <a:lnTo>
                    <a:pt x="18102" y="24326"/>
                  </a:lnTo>
                  <a:lnTo>
                    <a:pt x="17806" y="24779"/>
                  </a:lnTo>
                  <a:lnTo>
                    <a:pt x="17491" y="25212"/>
                  </a:lnTo>
                  <a:lnTo>
                    <a:pt x="17156" y="25645"/>
                  </a:lnTo>
                  <a:lnTo>
                    <a:pt x="16841" y="26059"/>
                  </a:lnTo>
                  <a:lnTo>
                    <a:pt x="16506" y="26473"/>
                  </a:lnTo>
                  <a:lnTo>
                    <a:pt x="15817" y="27241"/>
                  </a:lnTo>
                  <a:lnTo>
                    <a:pt x="15147" y="27969"/>
                  </a:lnTo>
                  <a:lnTo>
                    <a:pt x="14458" y="28639"/>
                  </a:lnTo>
                  <a:lnTo>
                    <a:pt x="13828" y="29250"/>
                  </a:lnTo>
                  <a:lnTo>
                    <a:pt x="13217" y="29781"/>
                  </a:lnTo>
                  <a:lnTo>
                    <a:pt x="12646" y="30274"/>
                  </a:lnTo>
                  <a:lnTo>
                    <a:pt x="12153" y="30668"/>
                  </a:lnTo>
                  <a:lnTo>
                    <a:pt x="11641" y="30274"/>
                  </a:lnTo>
                  <a:lnTo>
                    <a:pt x="11090" y="29781"/>
                  </a:lnTo>
                  <a:lnTo>
                    <a:pt x="10479" y="29250"/>
                  </a:lnTo>
                  <a:lnTo>
                    <a:pt x="9829" y="28639"/>
                  </a:lnTo>
                  <a:lnTo>
                    <a:pt x="9160" y="27969"/>
                  </a:lnTo>
                  <a:lnTo>
                    <a:pt x="8470" y="27241"/>
                  </a:lnTo>
                  <a:lnTo>
                    <a:pt x="7800" y="26473"/>
                  </a:lnTo>
                  <a:lnTo>
                    <a:pt x="7466" y="26059"/>
                  </a:lnTo>
                  <a:lnTo>
                    <a:pt x="7131" y="25645"/>
                  </a:lnTo>
                  <a:lnTo>
                    <a:pt x="6816" y="25212"/>
                  </a:lnTo>
                  <a:lnTo>
                    <a:pt x="6500" y="24779"/>
                  </a:lnTo>
                  <a:lnTo>
                    <a:pt x="6185" y="24326"/>
                  </a:lnTo>
                  <a:lnTo>
                    <a:pt x="5910" y="23873"/>
                  </a:lnTo>
                  <a:lnTo>
                    <a:pt x="5634" y="23400"/>
                  </a:lnTo>
                  <a:lnTo>
                    <a:pt x="5358" y="22927"/>
                  </a:lnTo>
                  <a:lnTo>
                    <a:pt x="5122" y="22435"/>
                  </a:lnTo>
                  <a:lnTo>
                    <a:pt x="4905" y="21942"/>
                  </a:lnTo>
                  <a:lnTo>
                    <a:pt x="4688" y="21450"/>
                  </a:lnTo>
                  <a:lnTo>
                    <a:pt x="4511" y="20938"/>
                  </a:lnTo>
                  <a:lnTo>
                    <a:pt x="4354" y="20426"/>
                  </a:lnTo>
                  <a:lnTo>
                    <a:pt x="4216" y="19894"/>
                  </a:lnTo>
                  <a:lnTo>
                    <a:pt x="4117" y="19382"/>
                  </a:lnTo>
                  <a:lnTo>
                    <a:pt x="4038" y="18850"/>
                  </a:lnTo>
                  <a:lnTo>
                    <a:pt x="3979" y="18318"/>
                  </a:lnTo>
                  <a:lnTo>
                    <a:pt x="3960" y="17767"/>
                  </a:lnTo>
                  <a:lnTo>
                    <a:pt x="3979" y="17235"/>
                  </a:lnTo>
                  <a:lnTo>
                    <a:pt x="4038" y="16703"/>
                  </a:lnTo>
                  <a:lnTo>
                    <a:pt x="4117" y="16171"/>
                  </a:lnTo>
                  <a:lnTo>
                    <a:pt x="4216" y="15639"/>
                  </a:lnTo>
                  <a:lnTo>
                    <a:pt x="4354" y="15127"/>
                  </a:lnTo>
                  <a:lnTo>
                    <a:pt x="4511" y="14615"/>
                  </a:lnTo>
                  <a:lnTo>
                    <a:pt x="4688" y="14103"/>
                  </a:lnTo>
                  <a:lnTo>
                    <a:pt x="4905" y="13591"/>
                  </a:lnTo>
                  <a:lnTo>
                    <a:pt x="5122" y="13099"/>
                  </a:lnTo>
                  <a:lnTo>
                    <a:pt x="5358" y="12626"/>
                  </a:lnTo>
                  <a:lnTo>
                    <a:pt x="5634" y="12134"/>
                  </a:lnTo>
                  <a:lnTo>
                    <a:pt x="5910" y="11661"/>
                  </a:lnTo>
                  <a:lnTo>
                    <a:pt x="6185" y="11208"/>
                  </a:lnTo>
                  <a:lnTo>
                    <a:pt x="6500" y="10755"/>
                  </a:lnTo>
                  <a:lnTo>
                    <a:pt x="6816" y="10321"/>
                  </a:lnTo>
                  <a:lnTo>
                    <a:pt x="7131" y="9888"/>
                  </a:lnTo>
                  <a:lnTo>
                    <a:pt x="7466" y="9475"/>
                  </a:lnTo>
                  <a:lnTo>
                    <a:pt x="7800" y="9061"/>
                  </a:lnTo>
                  <a:lnTo>
                    <a:pt x="8470" y="8293"/>
                  </a:lnTo>
                  <a:lnTo>
                    <a:pt x="9160" y="7564"/>
                  </a:lnTo>
                  <a:lnTo>
                    <a:pt x="9829" y="6894"/>
                  </a:lnTo>
                  <a:lnTo>
                    <a:pt x="10479" y="6303"/>
                  </a:lnTo>
                  <a:lnTo>
                    <a:pt x="11090" y="5752"/>
                  </a:lnTo>
                  <a:lnTo>
                    <a:pt x="11641" y="5279"/>
                  </a:lnTo>
                  <a:lnTo>
                    <a:pt x="12153" y="4866"/>
                  </a:lnTo>
                  <a:close/>
                  <a:moveTo>
                    <a:pt x="12153" y="1"/>
                  </a:moveTo>
                  <a:lnTo>
                    <a:pt x="11031" y="749"/>
                  </a:lnTo>
                  <a:lnTo>
                    <a:pt x="10440" y="1182"/>
                  </a:lnTo>
                  <a:lnTo>
                    <a:pt x="9849" y="1635"/>
                  </a:lnTo>
                  <a:lnTo>
                    <a:pt x="9120" y="2207"/>
                  </a:lnTo>
                  <a:lnTo>
                    <a:pt x="8273" y="2935"/>
                  </a:lnTo>
                  <a:lnTo>
                    <a:pt x="7347" y="3782"/>
                  </a:lnTo>
                  <a:lnTo>
                    <a:pt x="6855" y="4255"/>
                  </a:lnTo>
                  <a:lnTo>
                    <a:pt x="6363" y="4747"/>
                  </a:lnTo>
                  <a:lnTo>
                    <a:pt x="5851" y="5279"/>
                  </a:lnTo>
                  <a:lnTo>
                    <a:pt x="5338" y="5831"/>
                  </a:lnTo>
                  <a:lnTo>
                    <a:pt x="4846" y="6422"/>
                  </a:lnTo>
                  <a:lnTo>
                    <a:pt x="4334" y="7032"/>
                  </a:lnTo>
                  <a:lnTo>
                    <a:pt x="3841" y="7662"/>
                  </a:lnTo>
                  <a:lnTo>
                    <a:pt x="3369" y="8312"/>
                  </a:lnTo>
                  <a:lnTo>
                    <a:pt x="2916" y="9002"/>
                  </a:lnTo>
                  <a:lnTo>
                    <a:pt x="2463" y="9711"/>
                  </a:lnTo>
                  <a:lnTo>
                    <a:pt x="2049" y="10420"/>
                  </a:lnTo>
                  <a:lnTo>
                    <a:pt x="1655" y="11168"/>
                  </a:lnTo>
                  <a:lnTo>
                    <a:pt x="1301" y="11937"/>
                  </a:lnTo>
                  <a:lnTo>
                    <a:pt x="986" y="12724"/>
                  </a:lnTo>
                  <a:lnTo>
                    <a:pt x="690" y="13532"/>
                  </a:lnTo>
                  <a:lnTo>
                    <a:pt x="572" y="13926"/>
                  </a:lnTo>
                  <a:lnTo>
                    <a:pt x="454" y="14340"/>
                  </a:lnTo>
                  <a:lnTo>
                    <a:pt x="355" y="14753"/>
                  </a:lnTo>
                  <a:lnTo>
                    <a:pt x="257" y="15186"/>
                  </a:lnTo>
                  <a:lnTo>
                    <a:pt x="178" y="15600"/>
                  </a:lnTo>
                  <a:lnTo>
                    <a:pt x="119" y="16033"/>
                  </a:lnTo>
                  <a:lnTo>
                    <a:pt x="60" y="16467"/>
                  </a:lnTo>
                  <a:lnTo>
                    <a:pt x="20" y="16900"/>
                  </a:lnTo>
                  <a:lnTo>
                    <a:pt x="1" y="17333"/>
                  </a:lnTo>
                  <a:lnTo>
                    <a:pt x="1" y="17767"/>
                  </a:lnTo>
                  <a:lnTo>
                    <a:pt x="1" y="18220"/>
                  </a:lnTo>
                  <a:lnTo>
                    <a:pt x="20" y="18653"/>
                  </a:lnTo>
                  <a:lnTo>
                    <a:pt x="60" y="19086"/>
                  </a:lnTo>
                  <a:lnTo>
                    <a:pt x="119" y="19520"/>
                  </a:lnTo>
                  <a:lnTo>
                    <a:pt x="178" y="19933"/>
                  </a:lnTo>
                  <a:lnTo>
                    <a:pt x="257" y="20367"/>
                  </a:lnTo>
                  <a:lnTo>
                    <a:pt x="355" y="20780"/>
                  </a:lnTo>
                  <a:lnTo>
                    <a:pt x="454" y="21194"/>
                  </a:lnTo>
                  <a:lnTo>
                    <a:pt x="572" y="21607"/>
                  </a:lnTo>
                  <a:lnTo>
                    <a:pt x="690" y="22021"/>
                  </a:lnTo>
                  <a:lnTo>
                    <a:pt x="986" y="22829"/>
                  </a:lnTo>
                  <a:lnTo>
                    <a:pt x="1301" y="23597"/>
                  </a:lnTo>
                  <a:lnTo>
                    <a:pt x="1655" y="24365"/>
                  </a:lnTo>
                  <a:lnTo>
                    <a:pt x="2049" y="25113"/>
                  </a:lnTo>
                  <a:lnTo>
                    <a:pt x="2463" y="25842"/>
                  </a:lnTo>
                  <a:lnTo>
                    <a:pt x="2916" y="26551"/>
                  </a:lnTo>
                  <a:lnTo>
                    <a:pt x="3369" y="27221"/>
                  </a:lnTo>
                  <a:lnTo>
                    <a:pt x="3841" y="27891"/>
                  </a:lnTo>
                  <a:lnTo>
                    <a:pt x="4334" y="28521"/>
                  </a:lnTo>
                  <a:lnTo>
                    <a:pt x="4846" y="29132"/>
                  </a:lnTo>
                  <a:lnTo>
                    <a:pt x="5338" y="29703"/>
                  </a:lnTo>
                  <a:lnTo>
                    <a:pt x="5851" y="30254"/>
                  </a:lnTo>
                  <a:lnTo>
                    <a:pt x="6363" y="30786"/>
                  </a:lnTo>
                  <a:lnTo>
                    <a:pt x="6855" y="31298"/>
                  </a:lnTo>
                  <a:lnTo>
                    <a:pt x="7347" y="31771"/>
                  </a:lnTo>
                  <a:lnTo>
                    <a:pt x="8273" y="32618"/>
                  </a:lnTo>
                  <a:lnTo>
                    <a:pt x="9120" y="33327"/>
                  </a:lnTo>
                  <a:lnTo>
                    <a:pt x="9849" y="33918"/>
                  </a:lnTo>
                  <a:lnTo>
                    <a:pt x="10440" y="34371"/>
                  </a:lnTo>
                  <a:lnTo>
                    <a:pt x="11031" y="34804"/>
                  </a:lnTo>
                  <a:lnTo>
                    <a:pt x="12153" y="35553"/>
                  </a:lnTo>
                  <a:lnTo>
                    <a:pt x="13256" y="34804"/>
                  </a:lnTo>
                  <a:lnTo>
                    <a:pt x="13867" y="34371"/>
                  </a:lnTo>
                  <a:lnTo>
                    <a:pt x="14438" y="33918"/>
                  </a:lnTo>
                  <a:lnTo>
                    <a:pt x="15167" y="33327"/>
                  </a:lnTo>
                  <a:lnTo>
                    <a:pt x="16014" y="32618"/>
                  </a:lnTo>
                  <a:lnTo>
                    <a:pt x="16959" y="31771"/>
                  </a:lnTo>
                  <a:lnTo>
                    <a:pt x="17432" y="31298"/>
                  </a:lnTo>
                  <a:lnTo>
                    <a:pt x="17944" y="30786"/>
                  </a:lnTo>
                  <a:lnTo>
                    <a:pt x="18436" y="30254"/>
                  </a:lnTo>
                  <a:lnTo>
                    <a:pt x="18949" y="29703"/>
                  </a:lnTo>
                  <a:lnTo>
                    <a:pt x="19461" y="29132"/>
                  </a:lnTo>
                  <a:lnTo>
                    <a:pt x="19953" y="28521"/>
                  </a:lnTo>
                  <a:lnTo>
                    <a:pt x="20446" y="27891"/>
                  </a:lnTo>
                  <a:lnTo>
                    <a:pt x="20918" y="27221"/>
                  </a:lnTo>
                  <a:lnTo>
                    <a:pt x="21391" y="26551"/>
                  </a:lnTo>
                  <a:lnTo>
                    <a:pt x="21824" y="25842"/>
                  </a:lnTo>
                  <a:lnTo>
                    <a:pt x="22238" y="25113"/>
                  </a:lnTo>
                  <a:lnTo>
                    <a:pt x="22632" y="24365"/>
                  </a:lnTo>
                  <a:lnTo>
                    <a:pt x="22986" y="23597"/>
                  </a:lnTo>
                  <a:lnTo>
                    <a:pt x="23321" y="22829"/>
                  </a:lnTo>
                  <a:lnTo>
                    <a:pt x="23597" y="22021"/>
                  </a:lnTo>
                  <a:lnTo>
                    <a:pt x="23735" y="21607"/>
                  </a:lnTo>
                  <a:lnTo>
                    <a:pt x="23833" y="21194"/>
                  </a:lnTo>
                  <a:lnTo>
                    <a:pt x="23951" y="20780"/>
                  </a:lnTo>
                  <a:lnTo>
                    <a:pt x="24030" y="20367"/>
                  </a:lnTo>
                  <a:lnTo>
                    <a:pt x="24109" y="19933"/>
                  </a:lnTo>
                  <a:lnTo>
                    <a:pt x="24188" y="19520"/>
                  </a:lnTo>
                  <a:lnTo>
                    <a:pt x="24227" y="19086"/>
                  </a:lnTo>
                  <a:lnTo>
                    <a:pt x="24267" y="18653"/>
                  </a:lnTo>
                  <a:lnTo>
                    <a:pt x="24286" y="18220"/>
                  </a:lnTo>
                  <a:lnTo>
                    <a:pt x="24306" y="17767"/>
                  </a:lnTo>
                  <a:lnTo>
                    <a:pt x="24286" y="17333"/>
                  </a:lnTo>
                  <a:lnTo>
                    <a:pt x="24267" y="16900"/>
                  </a:lnTo>
                  <a:lnTo>
                    <a:pt x="24227" y="16467"/>
                  </a:lnTo>
                  <a:lnTo>
                    <a:pt x="24188" y="16033"/>
                  </a:lnTo>
                  <a:lnTo>
                    <a:pt x="24109" y="15600"/>
                  </a:lnTo>
                  <a:lnTo>
                    <a:pt x="24030" y="15186"/>
                  </a:lnTo>
                  <a:lnTo>
                    <a:pt x="23951" y="14753"/>
                  </a:lnTo>
                  <a:lnTo>
                    <a:pt x="23833" y="14340"/>
                  </a:lnTo>
                  <a:lnTo>
                    <a:pt x="23735" y="13926"/>
                  </a:lnTo>
                  <a:lnTo>
                    <a:pt x="23597" y="13532"/>
                  </a:lnTo>
                  <a:lnTo>
                    <a:pt x="23321" y="12724"/>
                  </a:lnTo>
                  <a:lnTo>
                    <a:pt x="22986" y="11937"/>
                  </a:lnTo>
                  <a:lnTo>
                    <a:pt x="22632" y="11168"/>
                  </a:lnTo>
                  <a:lnTo>
                    <a:pt x="22238" y="10420"/>
                  </a:lnTo>
                  <a:lnTo>
                    <a:pt x="21824" y="9711"/>
                  </a:lnTo>
                  <a:lnTo>
                    <a:pt x="21391" y="9002"/>
                  </a:lnTo>
                  <a:lnTo>
                    <a:pt x="20918" y="8312"/>
                  </a:lnTo>
                  <a:lnTo>
                    <a:pt x="20446" y="7662"/>
                  </a:lnTo>
                  <a:lnTo>
                    <a:pt x="19953" y="7032"/>
                  </a:lnTo>
                  <a:lnTo>
                    <a:pt x="19461" y="6422"/>
                  </a:lnTo>
                  <a:lnTo>
                    <a:pt x="18949" y="5831"/>
                  </a:lnTo>
                  <a:lnTo>
                    <a:pt x="18436" y="5279"/>
                  </a:lnTo>
                  <a:lnTo>
                    <a:pt x="17944" y="4747"/>
                  </a:lnTo>
                  <a:lnTo>
                    <a:pt x="17432" y="4255"/>
                  </a:lnTo>
                  <a:lnTo>
                    <a:pt x="16959" y="3782"/>
                  </a:lnTo>
                  <a:lnTo>
                    <a:pt x="16014" y="2935"/>
                  </a:lnTo>
                  <a:lnTo>
                    <a:pt x="15167" y="2207"/>
                  </a:lnTo>
                  <a:lnTo>
                    <a:pt x="14438" y="1635"/>
                  </a:lnTo>
                  <a:lnTo>
                    <a:pt x="13867" y="1182"/>
                  </a:lnTo>
                  <a:lnTo>
                    <a:pt x="13256" y="749"/>
                  </a:lnTo>
                  <a:lnTo>
                    <a:pt x="12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07"/>
            <p:cNvSpPr/>
            <p:nvPr/>
          </p:nvSpPr>
          <p:spPr>
            <a:xfrm>
              <a:off x="6260175" y="2001400"/>
              <a:ext cx="607650" cy="444675"/>
            </a:xfrm>
            <a:custGeom>
              <a:avLst/>
              <a:gdLst/>
              <a:ahLst/>
              <a:cxnLst/>
              <a:rect l="l" t="t" r="r" b="b"/>
              <a:pathLst>
                <a:path w="24306" h="17787" extrusionOk="0">
                  <a:moveTo>
                    <a:pt x="1" y="1"/>
                  </a:moveTo>
                  <a:lnTo>
                    <a:pt x="1" y="454"/>
                  </a:lnTo>
                  <a:lnTo>
                    <a:pt x="20" y="887"/>
                  </a:lnTo>
                  <a:lnTo>
                    <a:pt x="60" y="1321"/>
                  </a:lnTo>
                  <a:lnTo>
                    <a:pt x="119" y="1754"/>
                  </a:lnTo>
                  <a:lnTo>
                    <a:pt x="178" y="2168"/>
                  </a:lnTo>
                  <a:lnTo>
                    <a:pt x="257" y="2601"/>
                  </a:lnTo>
                  <a:lnTo>
                    <a:pt x="355" y="3015"/>
                  </a:lnTo>
                  <a:lnTo>
                    <a:pt x="454" y="3428"/>
                  </a:lnTo>
                  <a:lnTo>
                    <a:pt x="572" y="3842"/>
                  </a:lnTo>
                  <a:lnTo>
                    <a:pt x="690" y="4255"/>
                  </a:lnTo>
                  <a:lnTo>
                    <a:pt x="986" y="5063"/>
                  </a:lnTo>
                  <a:lnTo>
                    <a:pt x="1301" y="5831"/>
                  </a:lnTo>
                  <a:lnTo>
                    <a:pt x="1655" y="6599"/>
                  </a:lnTo>
                  <a:lnTo>
                    <a:pt x="2049" y="7348"/>
                  </a:lnTo>
                  <a:lnTo>
                    <a:pt x="2463" y="8076"/>
                  </a:lnTo>
                  <a:lnTo>
                    <a:pt x="2916" y="8786"/>
                  </a:lnTo>
                  <a:lnTo>
                    <a:pt x="3369" y="9455"/>
                  </a:lnTo>
                  <a:lnTo>
                    <a:pt x="3841" y="10125"/>
                  </a:lnTo>
                  <a:lnTo>
                    <a:pt x="4334" y="10755"/>
                  </a:lnTo>
                  <a:lnTo>
                    <a:pt x="4846" y="11366"/>
                  </a:lnTo>
                  <a:lnTo>
                    <a:pt x="5338" y="11937"/>
                  </a:lnTo>
                  <a:lnTo>
                    <a:pt x="5851" y="12488"/>
                  </a:lnTo>
                  <a:lnTo>
                    <a:pt x="6363" y="13020"/>
                  </a:lnTo>
                  <a:lnTo>
                    <a:pt x="6855" y="13532"/>
                  </a:lnTo>
                  <a:lnTo>
                    <a:pt x="7347" y="14005"/>
                  </a:lnTo>
                  <a:lnTo>
                    <a:pt x="8273" y="14852"/>
                  </a:lnTo>
                  <a:lnTo>
                    <a:pt x="9120" y="15561"/>
                  </a:lnTo>
                  <a:lnTo>
                    <a:pt x="9849" y="16152"/>
                  </a:lnTo>
                  <a:lnTo>
                    <a:pt x="10440" y="16605"/>
                  </a:lnTo>
                  <a:lnTo>
                    <a:pt x="11031" y="17019"/>
                  </a:lnTo>
                  <a:lnTo>
                    <a:pt x="12153" y="17787"/>
                  </a:lnTo>
                  <a:lnTo>
                    <a:pt x="13256" y="17019"/>
                  </a:lnTo>
                  <a:lnTo>
                    <a:pt x="13867" y="16605"/>
                  </a:lnTo>
                  <a:lnTo>
                    <a:pt x="14438" y="16152"/>
                  </a:lnTo>
                  <a:lnTo>
                    <a:pt x="15167" y="15561"/>
                  </a:lnTo>
                  <a:lnTo>
                    <a:pt x="16014" y="14852"/>
                  </a:lnTo>
                  <a:lnTo>
                    <a:pt x="16959" y="14005"/>
                  </a:lnTo>
                  <a:lnTo>
                    <a:pt x="17432" y="13532"/>
                  </a:lnTo>
                  <a:lnTo>
                    <a:pt x="17944" y="13020"/>
                  </a:lnTo>
                  <a:lnTo>
                    <a:pt x="18436" y="12488"/>
                  </a:lnTo>
                  <a:lnTo>
                    <a:pt x="18949" y="11937"/>
                  </a:lnTo>
                  <a:lnTo>
                    <a:pt x="19461" y="11366"/>
                  </a:lnTo>
                  <a:lnTo>
                    <a:pt x="19953" y="10755"/>
                  </a:lnTo>
                  <a:lnTo>
                    <a:pt x="20446" y="10125"/>
                  </a:lnTo>
                  <a:lnTo>
                    <a:pt x="20918" y="9455"/>
                  </a:lnTo>
                  <a:lnTo>
                    <a:pt x="21391" y="8786"/>
                  </a:lnTo>
                  <a:lnTo>
                    <a:pt x="21824" y="8076"/>
                  </a:lnTo>
                  <a:lnTo>
                    <a:pt x="22238" y="7348"/>
                  </a:lnTo>
                  <a:lnTo>
                    <a:pt x="22632" y="6599"/>
                  </a:lnTo>
                  <a:lnTo>
                    <a:pt x="22986" y="5831"/>
                  </a:lnTo>
                  <a:lnTo>
                    <a:pt x="23321" y="5063"/>
                  </a:lnTo>
                  <a:lnTo>
                    <a:pt x="23597" y="4255"/>
                  </a:lnTo>
                  <a:lnTo>
                    <a:pt x="23735" y="3842"/>
                  </a:lnTo>
                  <a:lnTo>
                    <a:pt x="23833" y="3428"/>
                  </a:lnTo>
                  <a:lnTo>
                    <a:pt x="23951" y="3015"/>
                  </a:lnTo>
                  <a:lnTo>
                    <a:pt x="24030" y="2601"/>
                  </a:lnTo>
                  <a:lnTo>
                    <a:pt x="24109" y="2168"/>
                  </a:lnTo>
                  <a:lnTo>
                    <a:pt x="24188" y="1754"/>
                  </a:lnTo>
                  <a:lnTo>
                    <a:pt x="24227" y="1321"/>
                  </a:lnTo>
                  <a:lnTo>
                    <a:pt x="24267" y="887"/>
                  </a:lnTo>
                  <a:lnTo>
                    <a:pt x="24286" y="454"/>
                  </a:lnTo>
                  <a:lnTo>
                    <a:pt x="24306" y="1"/>
                  </a:lnTo>
                  <a:lnTo>
                    <a:pt x="20327" y="1"/>
                  </a:lnTo>
                  <a:lnTo>
                    <a:pt x="20308" y="552"/>
                  </a:lnTo>
                  <a:lnTo>
                    <a:pt x="20268" y="1084"/>
                  </a:lnTo>
                  <a:lnTo>
                    <a:pt x="20189" y="1616"/>
                  </a:lnTo>
                  <a:lnTo>
                    <a:pt x="20071" y="2128"/>
                  </a:lnTo>
                  <a:lnTo>
                    <a:pt x="19953" y="2660"/>
                  </a:lnTo>
                  <a:lnTo>
                    <a:pt x="19776" y="3172"/>
                  </a:lnTo>
                  <a:lnTo>
                    <a:pt x="19599" y="3684"/>
                  </a:lnTo>
                  <a:lnTo>
                    <a:pt x="19402" y="4177"/>
                  </a:lnTo>
                  <a:lnTo>
                    <a:pt x="19165" y="4669"/>
                  </a:lnTo>
                  <a:lnTo>
                    <a:pt x="18929" y="5161"/>
                  </a:lnTo>
                  <a:lnTo>
                    <a:pt x="18673" y="5634"/>
                  </a:lnTo>
                  <a:lnTo>
                    <a:pt x="18397" y="6107"/>
                  </a:lnTo>
                  <a:lnTo>
                    <a:pt x="18102" y="6560"/>
                  </a:lnTo>
                  <a:lnTo>
                    <a:pt x="17806" y="7013"/>
                  </a:lnTo>
                  <a:lnTo>
                    <a:pt x="17491" y="7446"/>
                  </a:lnTo>
                  <a:lnTo>
                    <a:pt x="17156" y="7880"/>
                  </a:lnTo>
                  <a:lnTo>
                    <a:pt x="16841" y="8293"/>
                  </a:lnTo>
                  <a:lnTo>
                    <a:pt x="16506" y="8707"/>
                  </a:lnTo>
                  <a:lnTo>
                    <a:pt x="15817" y="9475"/>
                  </a:lnTo>
                  <a:lnTo>
                    <a:pt x="15147" y="10204"/>
                  </a:lnTo>
                  <a:lnTo>
                    <a:pt x="14458" y="10873"/>
                  </a:lnTo>
                  <a:lnTo>
                    <a:pt x="13828" y="11484"/>
                  </a:lnTo>
                  <a:lnTo>
                    <a:pt x="13217" y="12016"/>
                  </a:lnTo>
                  <a:lnTo>
                    <a:pt x="12646" y="12508"/>
                  </a:lnTo>
                  <a:lnTo>
                    <a:pt x="12153" y="12902"/>
                  </a:lnTo>
                  <a:lnTo>
                    <a:pt x="11641" y="12508"/>
                  </a:lnTo>
                  <a:lnTo>
                    <a:pt x="11090" y="12016"/>
                  </a:lnTo>
                  <a:lnTo>
                    <a:pt x="10479" y="11484"/>
                  </a:lnTo>
                  <a:lnTo>
                    <a:pt x="9829" y="10873"/>
                  </a:lnTo>
                  <a:lnTo>
                    <a:pt x="9160" y="10204"/>
                  </a:lnTo>
                  <a:lnTo>
                    <a:pt x="8470" y="9475"/>
                  </a:lnTo>
                  <a:lnTo>
                    <a:pt x="7800" y="8707"/>
                  </a:lnTo>
                  <a:lnTo>
                    <a:pt x="7466" y="8293"/>
                  </a:lnTo>
                  <a:lnTo>
                    <a:pt x="7131" y="7880"/>
                  </a:lnTo>
                  <a:lnTo>
                    <a:pt x="6816" y="7446"/>
                  </a:lnTo>
                  <a:lnTo>
                    <a:pt x="6500" y="7013"/>
                  </a:lnTo>
                  <a:lnTo>
                    <a:pt x="6185" y="6560"/>
                  </a:lnTo>
                  <a:lnTo>
                    <a:pt x="5910" y="6107"/>
                  </a:lnTo>
                  <a:lnTo>
                    <a:pt x="5634" y="5634"/>
                  </a:lnTo>
                  <a:lnTo>
                    <a:pt x="5358" y="5161"/>
                  </a:lnTo>
                  <a:lnTo>
                    <a:pt x="5122" y="4669"/>
                  </a:lnTo>
                  <a:lnTo>
                    <a:pt x="4905" y="4177"/>
                  </a:lnTo>
                  <a:lnTo>
                    <a:pt x="4688" y="3684"/>
                  </a:lnTo>
                  <a:lnTo>
                    <a:pt x="4511" y="3172"/>
                  </a:lnTo>
                  <a:lnTo>
                    <a:pt x="4354" y="2660"/>
                  </a:lnTo>
                  <a:lnTo>
                    <a:pt x="4216" y="2128"/>
                  </a:lnTo>
                  <a:lnTo>
                    <a:pt x="4117" y="1616"/>
                  </a:lnTo>
                  <a:lnTo>
                    <a:pt x="4038" y="1084"/>
                  </a:lnTo>
                  <a:lnTo>
                    <a:pt x="3979" y="552"/>
                  </a:lnTo>
                  <a:lnTo>
                    <a:pt x="39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07"/>
            <p:cNvSpPr/>
            <p:nvPr/>
          </p:nvSpPr>
          <p:spPr>
            <a:xfrm>
              <a:off x="6260175" y="3082750"/>
              <a:ext cx="607650" cy="444175"/>
            </a:xfrm>
            <a:custGeom>
              <a:avLst/>
              <a:gdLst/>
              <a:ahLst/>
              <a:cxnLst/>
              <a:rect l="l" t="t" r="r" b="b"/>
              <a:pathLst>
                <a:path w="24306" h="17767" extrusionOk="0">
                  <a:moveTo>
                    <a:pt x="12153" y="0"/>
                  </a:moveTo>
                  <a:lnTo>
                    <a:pt x="11031" y="749"/>
                  </a:lnTo>
                  <a:lnTo>
                    <a:pt x="10440" y="1182"/>
                  </a:lnTo>
                  <a:lnTo>
                    <a:pt x="9849" y="1635"/>
                  </a:lnTo>
                  <a:lnTo>
                    <a:pt x="9120" y="2206"/>
                  </a:lnTo>
                  <a:lnTo>
                    <a:pt x="8273" y="2935"/>
                  </a:lnTo>
                  <a:lnTo>
                    <a:pt x="7347" y="3782"/>
                  </a:lnTo>
                  <a:lnTo>
                    <a:pt x="6855" y="4255"/>
                  </a:lnTo>
                  <a:lnTo>
                    <a:pt x="6363" y="4747"/>
                  </a:lnTo>
                  <a:lnTo>
                    <a:pt x="5851" y="5279"/>
                  </a:lnTo>
                  <a:lnTo>
                    <a:pt x="5338" y="5830"/>
                  </a:lnTo>
                  <a:lnTo>
                    <a:pt x="4846" y="6421"/>
                  </a:lnTo>
                  <a:lnTo>
                    <a:pt x="4334" y="7032"/>
                  </a:lnTo>
                  <a:lnTo>
                    <a:pt x="3841" y="7662"/>
                  </a:lnTo>
                  <a:lnTo>
                    <a:pt x="3369" y="8312"/>
                  </a:lnTo>
                  <a:lnTo>
                    <a:pt x="2916" y="9002"/>
                  </a:lnTo>
                  <a:lnTo>
                    <a:pt x="2463" y="9711"/>
                  </a:lnTo>
                  <a:lnTo>
                    <a:pt x="2049" y="10420"/>
                  </a:lnTo>
                  <a:lnTo>
                    <a:pt x="1655" y="11168"/>
                  </a:lnTo>
                  <a:lnTo>
                    <a:pt x="1301" y="11936"/>
                  </a:lnTo>
                  <a:lnTo>
                    <a:pt x="986" y="12724"/>
                  </a:lnTo>
                  <a:lnTo>
                    <a:pt x="690" y="13532"/>
                  </a:lnTo>
                  <a:lnTo>
                    <a:pt x="572" y="13926"/>
                  </a:lnTo>
                  <a:lnTo>
                    <a:pt x="454" y="14339"/>
                  </a:lnTo>
                  <a:lnTo>
                    <a:pt x="355" y="14753"/>
                  </a:lnTo>
                  <a:lnTo>
                    <a:pt x="257" y="15186"/>
                  </a:lnTo>
                  <a:lnTo>
                    <a:pt x="178" y="15600"/>
                  </a:lnTo>
                  <a:lnTo>
                    <a:pt x="119" y="16033"/>
                  </a:lnTo>
                  <a:lnTo>
                    <a:pt x="60" y="16466"/>
                  </a:lnTo>
                  <a:lnTo>
                    <a:pt x="20" y="16900"/>
                  </a:lnTo>
                  <a:lnTo>
                    <a:pt x="1" y="17333"/>
                  </a:lnTo>
                  <a:lnTo>
                    <a:pt x="1" y="17766"/>
                  </a:lnTo>
                  <a:lnTo>
                    <a:pt x="3960" y="17766"/>
                  </a:lnTo>
                  <a:lnTo>
                    <a:pt x="3979" y="17235"/>
                  </a:lnTo>
                  <a:lnTo>
                    <a:pt x="4038" y="16703"/>
                  </a:lnTo>
                  <a:lnTo>
                    <a:pt x="4117" y="16171"/>
                  </a:lnTo>
                  <a:lnTo>
                    <a:pt x="4216" y="15639"/>
                  </a:lnTo>
                  <a:lnTo>
                    <a:pt x="4354" y="15127"/>
                  </a:lnTo>
                  <a:lnTo>
                    <a:pt x="4511" y="14615"/>
                  </a:lnTo>
                  <a:lnTo>
                    <a:pt x="4688" y="14103"/>
                  </a:lnTo>
                  <a:lnTo>
                    <a:pt x="4905" y="13591"/>
                  </a:lnTo>
                  <a:lnTo>
                    <a:pt x="5122" y="13098"/>
                  </a:lnTo>
                  <a:lnTo>
                    <a:pt x="5358" y="12626"/>
                  </a:lnTo>
                  <a:lnTo>
                    <a:pt x="5634" y="12133"/>
                  </a:lnTo>
                  <a:lnTo>
                    <a:pt x="5910" y="11680"/>
                  </a:lnTo>
                  <a:lnTo>
                    <a:pt x="6185" y="11208"/>
                  </a:lnTo>
                  <a:lnTo>
                    <a:pt x="6500" y="10754"/>
                  </a:lnTo>
                  <a:lnTo>
                    <a:pt x="6816" y="10321"/>
                  </a:lnTo>
                  <a:lnTo>
                    <a:pt x="7131" y="9888"/>
                  </a:lnTo>
                  <a:lnTo>
                    <a:pt x="7466" y="9474"/>
                  </a:lnTo>
                  <a:lnTo>
                    <a:pt x="7800" y="9061"/>
                  </a:lnTo>
                  <a:lnTo>
                    <a:pt x="8470" y="8292"/>
                  </a:lnTo>
                  <a:lnTo>
                    <a:pt x="9160" y="7564"/>
                  </a:lnTo>
                  <a:lnTo>
                    <a:pt x="9829" y="6914"/>
                  </a:lnTo>
                  <a:lnTo>
                    <a:pt x="10479" y="6303"/>
                  </a:lnTo>
                  <a:lnTo>
                    <a:pt x="11090" y="5752"/>
                  </a:lnTo>
                  <a:lnTo>
                    <a:pt x="11641" y="5279"/>
                  </a:lnTo>
                  <a:lnTo>
                    <a:pt x="12153" y="4865"/>
                  </a:lnTo>
                  <a:lnTo>
                    <a:pt x="12646" y="5279"/>
                  </a:lnTo>
                  <a:lnTo>
                    <a:pt x="13217" y="5752"/>
                  </a:lnTo>
                  <a:lnTo>
                    <a:pt x="13828" y="6303"/>
                  </a:lnTo>
                  <a:lnTo>
                    <a:pt x="14458" y="6914"/>
                  </a:lnTo>
                  <a:lnTo>
                    <a:pt x="15147" y="7564"/>
                  </a:lnTo>
                  <a:lnTo>
                    <a:pt x="15817" y="8292"/>
                  </a:lnTo>
                  <a:lnTo>
                    <a:pt x="16506" y="9080"/>
                  </a:lnTo>
                  <a:lnTo>
                    <a:pt x="16841" y="9474"/>
                  </a:lnTo>
                  <a:lnTo>
                    <a:pt x="17156" y="9888"/>
                  </a:lnTo>
                  <a:lnTo>
                    <a:pt x="17491" y="10321"/>
                  </a:lnTo>
                  <a:lnTo>
                    <a:pt x="17806" y="10754"/>
                  </a:lnTo>
                  <a:lnTo>
                    <a:pt x="18102" y="11208"/>
                  </a:lnTo>
                  <a:lnTo>
                    <a:pt x="18397" y="11680"/>
                  </a:lnTo>
                  <a:lnTo>
                    <a:pt x="18673" y="12133"/>
                  </a:lnTo>
                  <a:lnTo>
                    <a:pt x="18929" y="12626"/>
                  </a:lnTo>
                  <a:lnTo>
                    <a:pt x="19165" y="13098"/>
                  </a:lnTo>
                  <a:lnTo>
                    <a:pt x="19402" y="13591"/>
                  </a:lnTo>
                  <a:lnTo>
                    <a:pt x="19599" y="14103"/>
                  </a:lnTo>
                  <a:lnTo>
                    <a:pt x="19776" y="14615"/>
                  </a:lnTo>
                  <a:lnTo>
                    <a:pt x="19953" y="15127"/>
                  </a:lnTo>
                  <a:lnTo>
                    <a:pt x="20071" y="15639"/>
                  </a:lnTo>
                  <a:lnTo>
                    <a:pt x="20189" y="16171"/>
                  </a:lnTo>
                  <a:lnTo>
                    <a:pt x="20268" y="16703"/>
                  </a:lnTo>
                  <a:lnTo>
                    <a:pt x="20308" y="17235"/>
                  </a:lnTo>
                  <a:lnTo>
                    <a:pt x="20327" y="17766"/>
                  </a:lnTo>
                  <a:lnTo>
                    <a:pt x="24306" y="17766"/>
                  </a:lnTo>
                  <a:lnTo>
                    <a:pt x="24286" y="17333"/>
                  </a:lnTo>
                  <a:lnTo>
                    <a:pt x="24267" y="16900"/>
                  </a:lnTo>
                  <a:lnTo>
                    <a:pt x="24227" y="16466"/>
                  </a:lnTo>
                  <a:lnTo>
                    <a:pt x="24188" y="16033"/>
                  </a:lnTo>
                  <a:lnTo>
                    <a:pt x="24109" y="15600"/>
                  </a:lnTo>
                  <a:lnTo>
                    <a:pt x="24030" y="15186"/>
                  </a:lnTo>
                  <a:lnTo>
                    <a:pt x="23951" y="14753"/>
                  </a:lnTo>
                  <a:lnTo>
                    <a:pt x="23833" y="14339"/>
                  </a:lnTo>
                  <a:lnTo>
                    <a:pt x="23735" y="13926"/>
                  </a:lnTo>
                  <a:lnTo>
                    <a:pt x="23597" y="13532"/>
                  </a:lnTo>
                  <a:lnTo>
                    <a:pt x="23321" y="12724"/>
                  </a:lnTo>
                  <a:lnTo>
                    <a:pt x="22986" y="11936"/>
                  </a:lnTo>
                  <a:lnTo>
                    <a:pt x="22632" y="11168"/>
                  </a:lnTo>
                  <a:lnTo>
                    <a:pt x="22238" y="10420"/>
                  </a:lnTo>
                  <a:lnTo>
                    <a:pt x="21824" y="9711"/>
                  </a:lnTo>
                  <a:lnTo>
                    <a:pt x="21391" y="9002"/>
                  </a:lnTo>
                  <a:lnTo>
                    <a:pt x="20918" y="8312"/>
                  </a:lnTo>
                  <a:lnTo>
                    <a:pt x="20446" y="7662"/>
                  </a:lnTo>
                  <a:lnTo>
                    <a:pt x="19953" y="7032"/>
                  </a:lnTo>
                  <a:lnTo>
                    <a:pt x="19461" y="6421"/>
                  </a:lnTo>
                  <a:lnTo>
                    <a:pt x="18949" y="5830"/>
                  </a:lnTo>
                  <a:lnTo>
                    <a:pt x="18436" y="5279"/>
                  </a:lnTo>
                  <a:lnTo>
                    <a:pt x="17944" y="4747"/>
                  </a:lnTo>
                  <a:lnTo>
                    <a:pt x="17432" y="4255"/>
                  </a:lnTo>
                  <a:lnTo>
                    <a:pt x="16959" y="3782"/>
                  </a:lnTo>
                  <a:lnTo>
                    <a:pt x="16014" y="2935"/>
                  </a:lnTo>
                  <a:lnTo>
                    <a:pt x="15167" y="2206"/>
                  </a:lnTo>
                  <a:lnTo>
                    <a:pt x="14438" y="1635"/>
                  </a:lnTo>
                  <a:lnTo>
                    <a:pt x="13867" y="1182"/>
                  </a:lnTo>
                  <a:lnTo>
                    <a:pt x="13256" y="749"/>
                  </a:lnTo>
                  <a:lnTo>
                    <a:pt x="12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5" name="Google Shape;3265;p107"/>
          <p:cNvSpPr/>
          <p:nvPr/>
        </p:nvSpPr>
        <p:spPr>
          <a:xfrm>
            <a:off x="2105175" y="3493475"/>
            <a:ext cx="871800" cy="464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ssistant"/>
                <a:ea typeface="Assistant"/>
                <a:cs typeface="Assistant"/>
                <a:sym typeface="Assistant"/>
              </a:rPr>
              <a:t>Plasmid</a:t>
            </a:r>
            <a:endParaRPr b="1">
              <a:latin typeface="Assistant"/>
              <a:ea typeface="Assistant"/>
              <a:cs typeface="Assistant"/>
              <a:sym typeface="Assistant"/>
            </a:endParaRPr>
          </a:p>
        </p:txBody>
      </p:sp>
      <p:grpSp>
        <p:nvGrpSpPr>
          <p:cNvPr id="3266" name="Google Shape;3266;p107"/>
          <p:cNvGrpSpPr/>
          <p:nvPr/>
        </p:nvGrpSpPr>
        <p:grpSpPr>
          <a:xfrm>
            <a:off x="3839700" y="2445982"/>
            <a:ext cx="771676" cy="771612"/>
            <a:chOff x="2491150" y="1327925"/>
            <a:chExt cx="297050" cy="297025"/>
          </a:xfrm>
        </p:grpSpPr>
        <p:sp>
          <p:nvSpPr>
            <p:cNvPr id="3267" name="Google Shape;3267;p107"/>
            <p:cNvSpPr/>
            <p:nvPr/>
          </p:nvSpPr>
          <p:spPr>
            <a:xfrm>
              <a:off x="2622875" y="1507700"/>
              <a:ext cx="32950" cy="33625"/>
            </a:xfrm>
            <a:custGeom>
              <a:avLst/>
              <a:gdLst/>
              <a:ahLst/>
              <a:cxnLst/>
              <a:rect l="l" t="t" r="r" b="b"/>
              <a:pathLst>
                <a:path w="1318" h="1345" extrusionOk="0">
                  <a:moveTo>
                    <a:pt x="343" y="1"/>
                  </a:moveTo>
                  <a:lnTo>
                    <a:pt x="211" y="27"/>
                  </a:lnTo>
                  <a:lnTo>
                    <a:pt x="80" y="106"/>
                  </a:lnTo>
                  <a:lnTo>
                    <a:pt x="27" y="212"/>
                  </a:lnTo>
                  <a:lnTo>
                    <a:pt x="1" y="343"/>
                  </a:lnTo>
                  <a:lnTo>
                    <a:pt x="27" y="475"/>
                  </a:lnTo>
                  <a:lnTo>
                    <a:pt x="80" y="580"/>
                  </a:lnTo>
                  <a:lnTo>
                    <a:pt x="738" y="1239"/>
                  </a:lnTo>
                  <a:lnTo>
                    <a:pt x="844" y="1318"/>
                  </a:lnTo>
                  <a:lnTo>
                    <a:pt x="975" y="1344"/>
                  </a:lnTo>
                  <a:lnTo>
                    <a:pt x="1107" y="1318"/>
                  </a:lnTo>
                  <a:lnTo>
                    <a:pt x="1212" y="1239"/>
                  </a:lnTo>
                  <a:lnTo>
                    <a:pt x="1291" y="1134"/>
                  </a:lnTo>
                  <a:lnTo>
                    <a:pt x="1318" y="1002"/>
                  </a:lnTo>
                  <a:lnTo>
                    <a:pt x="1291" y="870"/>
                  </a:lnTo>
                  <a:lnTo>
                    <a:pt x="1212" y="765"/>
                  </a:lnTo>
                  <a:lnTo>
                    <a:pt x="580" y="106"/>
                  </a:lnTo>
                  <a:lnTo>
                    <a:pt x="475" y="27"/>
                  </a:lnTo>
                  <a:lnTo>
                    <a:pt x="3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07"/>
            <p:cNvSpPr/>
            <p:nvPr/>
          </p:nvSpPr>
          <p:spPr>
            <a:xfrm>
              <a:off x="2582700" y="1428025"/>
              <a:ext cx="33625" cy="32950"/>
            </a:xfrm>
            <a:custGeom>
              <a:avLst/>
              <a:gdLst/>
              <a:ahLst/>
              <a:cxnLst/>
              <a:rect l="l" t="t" r="r" b="b"/>
              <a:pathLst>
                <a:path w="1345" h="1318" extrusionOk="0">
                  <a:moveTo>
                    <a:pt x="1002" y="0"/>
                  </a:moveTo>
                  <a:lnTo>
                    <a:pt x="870" y="27"/>
                  </a:lnTo>
                  <a:lnTo>
                    <a:pt x="738" y="106"/>
                  </a:lnTo>
                  <a:lnTo>
                    <a:pt x="106" y="738"/>
                  </a:lnTo>
                  <a:lnTo>
                    <a:pt x="27" y="843"/>
                  </a:lnTo>
                  <a:lnTo>
                    <a:pt x="1" y="975"/>
                  </a:lnTo>
                  <a:lnTo>
                    <a:pt x="27" y="1107"/>
                  </a:lnTo>
                  <a:lnTo>
                    <a:pt x="106" y="1238"/>
                  </a:lnTo>
                  <a:lnTo>
                    <a:pt x="211" y="1291"/>
                  </a:lnTo>
                  <a:lnTo>
                    <a:pt x="343" y="1317"/>
                  </a:lnTo>
                  <a:lnTo>
                    <a:pt x="475" y="1291"/>
                  </a:lnTo>
                  <a:lnTo>
                    <a:pt x="580" y="1238"/>
                  </a:lnTo>
                  <a:lnTo>
                    <a:pt x="1239" y="580"/>
                  </a:lnTo>
                  <a:lnTo>
                    <a:pt x="1318" y="474"/>
                  </a:lnTo>
                  <a:lnTo>
                    <a:pt x="1344" y="343"/>
                  </a:lnTo>
                  <a:lnTo>
                    <a:pt x="1318" y="211"/>
                  </a:lnTo>
                  <a:lnTo>
                    <a:pt x="1239" y="106"/>
                  </a:lnTo>
                  <a:lnTo>
                    <a:pt x="1133" y="27"/>
                  </a:lnTo>
                  <a:lnTo>
                    <a:pt x="10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07"/>
            <p:cNvSpPr/>
            <p:nvPr/>
          </p:nvSpPr>
          <p:spPr>
            <a:xfrm>
              <a:off x="2491150" y="1327925"/>
              <a:ext cx="297050" cy="297025"/>
            </a:xfrm>
            <a:custGeom>
              <a:avLst/>
              <a:gdLst/>
              <a:ahLst/>
              <a:cxnLst/>
              <a:rect l="l" t="t" r="r" b="b"/>
              <a:pathLst>
                <a:path w="11882" h="11881" extrusionOk="0">
                  <a:moveTo>
                    <a:pt x="4664" y="3319"/>
                  </a:moveTo>
                  <a:lnTo>
                    <a:pt x="4848" y="3346"/>
                  </a:lnTo>
                  <a:lnTo>
                    <a:pt x="5032" y="3398"/>
                  </a:lnTo>
                  <a:lnTo>
                    <a:pt x="5217" y="3477"/>
                  </a:lnTo>
                  <a:lnTo>
                    <a:pt x="5375" y="3609"/>
                  </a:lnTo>
                  <a:lnTo>
                    <a:pt x="5507" y="3767"/>
                  </a:lnTo>
                  <a:lnTo>
                    <a:pt x="5612" y="3952"/>
                  </a:lnTo>
                  <a:lnTo>
                    <a:pt x="5665" y="4136"/>
                  </a:lnTo>
                  <a:lnTo>
                    <a:pt x="5691" y="4347"/>
                  </a:lnTo>
                  <a:lnTo>
                    <a:pt x="5665" y="4531"/>
                  </a:lnTo>
                  <a:lnTo>
                    <a:pt x="5612" y="4742"/>
                  </a:lnTo>
                  <a:lnTo>
                    <a:pt x="5507" y="4900"/>
                  </a:lnTo>
                  <a:lnTo>
                    <a:pt x="5375" y="5058"/>
                  </a:lnTo>
                  <a:lnTo>
                    <a:pt x="4743" y="5717"/>
                  </a:lnTo>
                  <a:lnTo>
                    <a:pt x="4558" y="5848"/>
                  </a:lnTo>
                  <a:lnTo>
                    <a:pt x="4400" y="5927"/>
                  </a:lnTo>
                  <a:lnTo>
                    <a:pt x="4189" y="6006"/>
                  </a:lnTo>
                  <a:lnTo>
                    <a:pt x="3821" y="6006"/>
                  </a:lnTo>
                  <a:lnTo>
                    <a:pt x="3610" y="5927"/>
                  </a:lnTo>
                  <a:lnTo>
                    <a:pt x="3452" y="5848"/>
                  </a:lnTo>
                  <a:lnTo>
                    <a:pt x="3267" y="5717"/>
                  </a:lnTo>
                  <a:lnTo>
                    <a:pt x="3162" y="5559"/>
                  </a:lnTo>
                  <a:lnTo>
                    <a:pt x="3057" y="5374"/>
                  </a:lnTo>
                  <a:lnTo>
                    <a:pt x="3004" y="5190"/>
                  </a:lnTo>
                  <a:lnTo>
                    <a:pt x="2978" y="4979"/>
                  </a:lnTo>
                  <a:lnTo>
                    <a:pt x="3004" y="4795"/>
                  </a:lnTo>
                  <a:lnTo>
                    <a:pt x="3057" y="4584"/>
                  </a:lnTo>
                  <a:lnTo>
                    <a:pt x="3162" y="4426"/>
                  </a:lnTo>
                  <a:lnTo>
                    <a:pt x="3267" y="4268"/>
                  </a:lnTo>
                  <a:lnTo>
                    <a:pt x="3926" y="3609"/>
                  </a:lnTo>
                  <a:lnTo>
                    <a:pt x="4084" y="3477"/>
                  </a:lnTo>
                  <a:lnTo>
                    <a:pt x="4268" y="3398"/>
                  </a:lnTo>
                  <a:lnTo>
                    <a:pt x="4453" y="3346"/>
                  </a:lnTo>
                  <a:lnTo>
                    <a:pt x="4664" y="3319"/>
                  </a:lnTo>
                  <a:close/>
                  <a:moveTo>
                    <a:pt x="7535" y="3319"/>
                  </a:moveTo>
                  <a:lnTo>
                    <a:pt x="7746" y="3346"/>
                  </a:lnTo>
                  <a:lnTo>
                    <a:pt x="7930" y="3398"/>
                  </a:lnTo>
                  <a:lnTo>
                    <a:pt x="8115" y="3477"/>
                  </a:lnTo>
                  <a:lnTo>
                    <a:pt x="8273" y="3609"/>
                  </a:lnTo>
                  <a:lnTo>
                    <a:pt x="8905" y="4268"/>
                  </a:lnTo>
                  <a:lnTo>
                    <a:pt x="9037" y="4426"/>
                  </a:lnTo>
                  <a:lnTo>
                    <a:pt x="9142" y="4584"/>
                  </a:lnTo>
                  <a:lnTo>
                    <a:pt x="9195" y="4795"/>
                  </a:lnTo>
                  <a:lnTo>
                    <a:pt x="9221" y="4979"/>
                  </a:lnTo>
                  <a:lnTo>
                    <a:pt x="9195" y="5190"/>
                  </a:lnTo>
                  <a:lnTo>
                    <a:pt x="9142" y="5374"/>
                  </a:lnTo>
                  <a:lnTo>
                    <a:pt x="9037" y="5559"/>
                  </a:lnTo>
                  <a:lnTo>
                    <a:pt x="8905" y="5717"/>
                  </a:lnTo>
                  <a:lnTo>
                    <a:pt x="8773" y="5848"/>
                  </a:lnTo>
                  <a:lnTo>
                    <a:pt x="8589" y="5927"/>
                  </a:lnTo>
                  <a:lnTo>
                    <a:pt x="8404" y="6006"/>
                  </a:lnTo>
                  <a:lnTo>
                    <a:pt x="7983" y="6006"/>
                  </a:lnTo>
                  <a:lnTo>
                    <a:pt x="7798" y="5927"/>
                  </a:lnTo>
                  <a:lnTo>
                    <a:pt x="7614" y="5848"/>
                  </a:lnTo>
                  <a:lnTo>
                    <a:pt x="7456" y="5717"/>
                  </a:lnTo>
                  <a:lnTo>
                    <a:pt x="6824" y="5058"/>
                  </a:lnTo>
                  <a:lnTo>
                    <a:pt x="6692" y="4900"/>
                  </a:lnTo>
                  <a:lnTo>
                    <a:pt x="6587" y="4742"/>
                  </a:lnTo>
                  <a:lnTo>
                    <a:pt x="6534" y="4531"/>
                  </a:lnTo>
                  <a:lnTo>
                    <a:pt x="6508" y="4347"/>
                  </a:lnTo>
                  <a:lnTo>
                    <a:pt x="6534" y="4136"/>
                  </a:lnTo>
                  <a:lnTo>
                    <a:pt x="6587" y="3952"/>
                  </a:lnTo>
                  <a:lnTo>
                    <a:pt x="6692" y="3767"/>
                  </a:lnTo>
                  <a:lnTo>
                    <a:pt x="6824" y="3609"/>
                  </a:lnTo>
                  <a:lnTo>
                    <a:pt x="6982" y="3477"/>
                  </a:lnTo>
                  <a:lnTo>
                    <a:pt x="7166" y="3398"/>
                  </a:lnTo>
                  <a:lnTo>
                    <a:pt x="7351" y="3346"/>
                  </a:lnTo>
                  <a:lnTo>
                    <a:pt x="7535" y="3319"/>
                  </a:lnTo>
                  <a:close/>
                  <a:moveTo>
                    <a:pt x="3425" y="6718"/>
                  </a:moveTo>
                  <a:lnTo>
                    <a:pt x="3557" y="6744"/>
                  </a:lnTo>
                  <a:lnTo>
                    <a:pt x="3663" y="6823"/>
                  </a:lnTo>
                  <a:lnTo>
                    <a:pt x="3689" y="6849"/>
                  </a:lnTo>
                  <a:lnTo>
                    <a:pt x="3768" y="6955"/>
                  </a:lnTo>
                  <a:lnTo>
                    <a:pt x="3794" y="7086"/>
                  </a:lnTo>
                  <a:lnTo>
                    <a:pt x="3768" y="7218"/>
                  </a:lnTo>
                  <a:lnTo>
                    <a:pt x="3689" y="7324"/>
                  </a:lnTo>
                  <a:lnTo>
                    <a:pt x="3584" y="7403"/>
                  </a:lnTo>
                  <a:lnTo>
                    <a:pt x="3452" y="7429"/>
                  </a:lnTo>
                  <a:lnTo>
                    <a:pt x="3320" y="7403"/>
                  </a:lnTo>
                  <a:lnTo>
                    <a:pt x="3215" y="7324"/>
                  </a:lnTo>
                  <a:lnTo>
                    <a:pt x="3188" y="7324"/>
                  </a:lnTo>
                  <a:lnTo>
                    <a:pt x="3109" y="7192"/>
                  </a:lnTo>
                  <a:lnTo>
                    <a:pt x="3083" y="7060"/>
                  </a:lnTo>
                  <a:lnTo>
                    <a:pt x="3109" y="6955"/>
                  </a:lnTo>
                  <a:lnTo>
                    <a:pt x="3188" y="6823"/>
                  </a:lnTo>
                  <a:lnTo>
                    <a:pt x="3294" y="6744"/>
                  </a:lnTo>
                  <a:lnTo>
                    <a:pt x="3425" y="6718"/>
                  </a:lnTo>
                  <a:close/>
                  <a:moveTo>
                    <a:pt x="8457" y="6718"/>
                  </a:moveTo>
                  <a:lnTo>
                    <a:pt x="8589" y="6744"/>
                  </a:lnTo>
                  <a:lnTo>
                    <a:pt x="8721" y="6823"/>
                  </a:lnTo>
                  <a:lnTo>
                    <a:pt x="8800" y="6955"/>
                  </a:lnTo>
                  <a:lnTo>
                    <a:pt x="8800" y="7060"/>
                  </a:lnTo>
                  <a:lnTo>
                    <a:pt x="8800" y="7192"/>
                  </a:lnTo>
                  <a:lnTo>
                    <a:pt x="8721" y="7324"/>
                  </a:lnTo>
                  <a:lnTo>
                    <a:pt x="8694" y="7324"/>
                  </a:lnTo>
                  <a:lnTo>
                    <a:pt x="8589" y="7403"/>
                  </a:lnTo>
                  <a:lnTo>
                    <a:pt x="8457" y="7429"/>
                  </a:lnTo>
                  <a:lnTo>
                    <a:pt x="8325" y="7403"/>
                  </a:lnTo>
                  <a:lnTo>
                    <a:pt x="8194" y="7324"/>
                  </a:lnTo>
                  <a:lnTo>
                    <a:pt x="8141" y="7218"/>
                  </a:lnTo>
                  <a:lnTo>
                    <a:pt x="8115" y="7086"/>
                  </a:lnTo>
                  <a:lnTo>
                    <a:pt x="8141" y="6955"/>
                  </a:lnTo>
                  <a:lnTo>
                    <a:pt x="8194" y="6849"/>
                  </a:lnTo>
                  <a:lnTo>
                    <a:pt x="8220" y="6823"/>
                  </a:lnTo>
                  <a:lnTo>
                    <a:pt x="8352" y="6744"/>
                  </a:lnTo>
                  <a:lnTo>
                    <a:pt x="8457" y="6718"/>
                  </a:lnTo>
                  <a:close/>
                  <a:moveTo>
                    <a:pt x="5612" y="6507"/>
                  </a:moveTo>
                  <a:lnTo>
                    <a:pt x="5796" y="6533"/>
                  </a:lnTo>
                  <a:lnTo>
                    <a:pt x="5981" y="6586"/>
                  </a:lnTo>
                  <a:lnTo>
                    <a:pt x="6165" y="6691"/>
                  </a:lnTo>
                  <a:lnTo>
                    <a:pt x="6323" y="6823"/>
                  </a:lnTo>
                  <a:lnTo>
                    <a:pt x="6982" y="7455"/>
                  </a:lnTo>
                  <a:lnTo>
                    <a:pt x="7114" y="7613"/>
                  </a:lnTo>
                  <a:lnTo>
                    <a:pt x="7193" y="7798"/>
                  </a:lnTo>
                  <a:lnTo>
                    <a:pt x="7245" y="7982"/>
                  </a:lnTo>
                  <a:lnTo>
                    <a:pt x="7272" y="8193"/>
                  </a:lnTo>
                  <a:lnTo>
                    <a:pt x="7245" y="8377"/>
                  </a:lnTo>
                  <a:lnTo>
                    <a:pt x="7193" y="8588"/>
                  </a:lnTo>
                  <a:lnTo>
                    <a:pt x="7114" y="8746"/>
                  </a:lnTo>
                  <a:lnTo>
                    <a:pt x="6982" y="8904"/>
                  </a:lnTo>
                  <a:lnTo>
                    <a:pt x="6824" y="9036"/>
                  </a:lnTo>
                  <a:lnTo>
                    <a:pt x="6639" y="9141"/>
                  </a:lnTo>
                  <a:lnTo>
                    <a:pt x="6455" y="9194"/>
                  </a:lnTo>
                  <a:lnTo>
                    <a:pt x="6244" y="9220"/>
                  </a:lnTo>
                  <a:lnTo>
                    <a:pt x="6060" y="9194"/>
                  </a:lnTo>
                  <a:lnTo>
                    <a:pt x="5849" y="9141"/>
                  </a:lnTo>
                  <a:lnTo>
                    <a:pt x="5691" y="9036"/>
                  </a:lnTo>
                  <a:lnTo>
                    <a:pt x="5533" y="8904"/>
                  </a:lnTo>
                  <a:lnTo>
                    <a:pt x="4874" y="8272"/>
                  </a:lnTo>
                  <a:lnTo>
                    <a:pt x="4743" y="8114"/>
                  </a:lnTo>
                  <a:lnTo>
                    <a:pt x="4664" y="7929"/>
                  </a:lnTo>
                  <a:lnTo>
                    <a:pt x="4585" y="7745"/>
                  </a:lnTo>
                  <a:lnTo>
                    <a:pt x="4585" y="7534"/>
                  </a:lnTo>
                  <a:lnTo>
                    <a:pt x="4585" y="7350"/>
                  </a:lnTo>
                  <a:lnTo>
                    <a:pt x="4664" y="7139"/>
                  </a:lnTo>
                  <a:lnTo>
                    <a:pt x="4743" y="6981"/>
                  </a:lnTo>
                  <a:lnTo>
                    <a:pt x="4874" y="6823"/>
                  </a:lnTo>
                  <a:lnTo>
                    <a:pt x="5032" y="6691"/>
                  </a:lnTo>
                  <a:lnTo>
                    <a:pt x="5217" y="6586"/>
                  </a:lnTo>
                  <a:lnTo>
                    <a:pt x="5401" y="6533"/>
                  </a:lnTo>
                  <a:lnTo>
                    <a:pt x="5612" y="6507"/>
                  </a:lnTo>
                  <a:close/>
                  <a:moveTo>
                    <a:pt x="5954" y="0"/>
                  </a:moveTo>
                  <a:lnTo>
                    <a:pt x="5744" y="26"/>
                  </a:lnTo>
                  <a:lnTo>
                    <a:pt x="5559" y="79"/>
                  </a:lnTo>
                  <a:lnTo>
                    <a:pt x="5375" y="184"/>
                  </a:lnTo>
                  <a:lnTo>
                    <a:pt x="5217" y="316"/>
                  </a:lnTo>
                  <a:lnTo>
                    <a:pt x="5085" y="448"/>
                  </a:lnTo>
                  <a:lnTo>
                    <a:pt x="5006" y="632"/>
                  </a:lnTo>
                  <a:lnTo>
                    <a:pt x="4927" y="817"/>
                  </a:lnTo>
                  <a:lnTo>
                    <a:pt x="4927" y="1027"/>
                  </a:lnTo>
                  <a:lnTo>
                    <a:pt x="4927" y="1133"/>
                  </a:lnTo>
                  <a:lnTo>
                    <a:pt x="4637" y="1212"/>
                  </a:lnTo>
                  <a:lnTo>
                    <a:pt x="4347" y="1291"/>
                  </a:lnTo>
                  <a:lnTo>
                    <a:pt x="4058" y="1396"/>
                  </a:lnTo>
                  <a:lnTo>
                    <a:pt x="3794" y="1528"/>
                  </a:lnTo>
                  <a:lnTo>
                    <a:pt x="3452" y="922"/>
                  </a:lnTo>
                  <a:lnTo>
                    <a:pt x="3346" y="817"/>
                  </a:lnTo>
                  <a:lnTo>
                    <a:pt x="3241" y="764"/>
                  </a:lnTo>
                  <a:lnTo>
                    <a:pt x="3109" y="764"/>
                  </a:lnTo>
                  <a:lnTo>
                    <a:pt x="2978" y="790"/>
                  </a:lnTo>
                  <a:lnTo>
                    <a:pt x="2872" y="896"/>
                  </a:lnTo>
                  <a:lnTo>
                    <a:pt x="2820" y="1001"/>
                  </a:lnTo>
                  <a:lnTo>
                    <a:pt x="2820" y="1133"/>
                  </a:lnTo>
                  <a:lnTo>
                    <a:pt x="2846" y="1264"/>
                  </a:lnTo>
                  <a:lnTo>
                    <a:pt x="3188" y="1870"/>
                  </a:lnTo>
                  <a:lnTo>
                    <a:pt x="2820" y="2160"/>
                  </a:lnTo>
                  <a:lnTo>
                    <a:pt x="2477" y="2476"/>
                  </a:lnTo>
                  <a:lnTo>
                    <a:pt x="2161" y="2819"/>
                  </a:lnTo>
                  <a:lnTo>
                    <a:pt x="1871" y="3188"/>
                  </a:lnTo>
                  <a:lnTo>
                    <a:pt x="1265" y="2845"/>
                  </a:lnTo>
                  <a:lnTo>
                    <a:pt x="1134" y="2792"/>
                  </a:lnTo>
                  <a:lnTo>
                    <a:pt x="1002" y="2819"/>
                  </a:lnTo>
                  <a:lnTo>
                    <a:pt x="896" y="2871"/>
                  </a:lnTo>
                  <a:lnTo>
                    <a:pt x="817" y="2977"/>
                  </a:lnTo>
                  <a:lnTo>
                    <a:pt x="765" y="3109"/>
                  </a:lnTo>
                  <a:lnTo>
                    <a:pt x="765" y="3240"/>
                  </a:lnTo>
                  <a:lnTo>
                    <a:pt x="817" y="3346"/>
                  </a:lnTo>
                  <a:lnTo>
                    <a:pt x="923" y="3451"/>
                  </a:lnTo>
                  <a:lnTo>
                    <a:pt x="1529" y="3793"/>
                  </a:lnTo>
                  <a:lnTo>
                    <a:pt x="1397" y="4057"/>
                  </a:lnTo>
                  <a:lnTo>
                    <a:pt x="1292" y="4347"/>
                  </a:lnTo>
                  <a:lnTo>
                    <a:pt x="1213" y="4610"/>
                  </a:lnTo>
                  <a:lnTo>
                    <a:pt x="1134" y="4900"/>
                  </a:lnTo>
                  <a:lnTo>
                    <a:pt x="1028" y="4900"/>
                  </a:lnTo>
                  <a:lnTo>
                    <a:pt x="817" y="4926"/>
                  </a:lnTo>
                  <a:lnTo>
                    <a:pt x="633" y="5005"/>
                  </a:lnTo>
                  <a:lnTo>
                    <a:pt x="475" y="5084"/>
                  </a:lnTo>
                  <a:lnTo>
                    <a:pt x="317" y="5216"/>
                  </a:lnTo>
                  <a:lnTo>
                    <a:pt x="185" y="5374"/>
                  </a:lnTo>
                  <a:lnTo>
                    <a:pt x="80" y="5532"/>
                  </a:lnTo>
                  <a:lnTo>
                    <a:pt x="27" y="5743"/>
                  </a:lnTo>
                  <a:lnTo>
                    <a:pt x="1" y="5954"/>
                  </a:lnTo>
                  <a:lnTo>
                    <a:pt x="27" y="6138"/>
                  </a:lnTo>
                  <a:lnTo>
                    <a:pt x="80" y="6349"/>
                  </a:lnTo>
                  <a:lnTo>
                    <a:pt x="185" y="6507"/>
                  </a:lnTo>
                  <a:lnTo>
                    <a:pt x="317" y="6665"/>
                  </a:lnTo>
                  <a:lnTo>
                    <a:pt x="475" y="6797"/>
                  </a:lnTo>
                  <a:lnTo>
                    <a:pt x="633" y="6876"/>
                  </a:lnTo>
                  <a:lnTo>
                    <a:pt x="817" y="6955"/>
                  </a:lnTo>
                  <a:lnTo>
                    <a:pt x="1028" y="6981"/>
                  </a:lnTo>
                  <a:lnTo>
                    <a:pt x="1134" y="6981"/>
                  </a:lnTo>
                  <a:lnTo>
                    <a:pt x="1213" y="7271"/>
                  </a:lnTo>
                  <a:lnTo>
                    <a:pt x="1292" y="7534"/>
                  </a:lnTo>
                  <a:lnTo>
                    <a:pt x="1397" y="7824"/>
                  </a:lnTo>
                  <a:lnTo>
                    <a:pt x="1529" y="8087"/>
                  </a:lnTo>
                  <a:lnTo>
                    <a:pt x="923" y="8430"/>
                  </a:lnTo>
                  <a:lnTo>
                    <a:pt x="817" y="8535"/>
                  </a:lnTo>
                  <a:lnTo>
                    <a:pt x="765" y="8641"/>
                  </a:lnTo>
                  <a:lnTo>
                    <a:pt x="765" y="8772"/>
                  </a:lnTo>
                  <a:lnTo>
                    <a:pt x="817" y="8904"/>
                  </a:lnTo>
                  <a:lnTo>
                    <a:pt x="870" y="8983"/>
                  </a:lnTo>
                  <a:lnTo>
                    <a:pt x="923" y="9036"/>
                  </a:lnTo>
                  <a:lnTo>
                    <a:pt x="1002" y="9062"/>
                  </a:lnTo>
                  <a:lnTo>
                    <a:pt x="1107" y="9089"/>
                  </a:lnTo>
                  <a:lnTo>
                    <a:pt x="1186" y="9062"/>
                  </a:lnTo>
                  <a:lnTo>
                    <a:pt x="1265" y="9036"/>
                  </a:lnTo>
                  <a:lnTo>
                    <a:pt x="1871" y="8693"/>
                  </a:lnTo>
                  <a:lnTo>
                    <a:pt x="2161" y="9062"/>
                  </a:lnTo>
                  <a:lnTo>
                    <a:pt x="2477" y="9405"/>
                  </a:lnTo>
                  <a:lnTo>
                    <a:pt x="2820" y="9721"/>
                  </a:lnTo>
                  <a:lnTo>
                    <a:pt x="3188" y="10011"/>
                  </a:lnTo>
                  <a:lnTo>
                    <a:pt x="2846" y="10616"/>
                  </a:lnTo>
                  <a:lnTo>
                    <a:pt x="2820" y="10748"/>
                  </a:lnTo>
                  <a:lnTo>
                    <a:pt x="2820" y="10880"/>
                  </a:lnTo>
                  <a:lnTo>
                    <a:pt x="2872" y="10985"/>
                  </a:lnTo>
                  <a:lnTo>
                    <a:pt x="2978" y="11091"/>
                  </a:lnTo>
                  <a:lnTo>
                    <a:pt x="3057" y="11117"/>
                  </a:lnTo>
                  <a:lnTo>
                    <a:pt x="3241" y="11117"/>
                  </a:lnTo>
                  <a:lnTo>
                    <a:pt x="3320" y="11091"/>
                  </a:lnTo>
                  <a:lnTo>
                    <a:pt x="3399" y="11038"/>
                  </a:lnTo>
                  <a:lnTo>
                    <a:pt x="3452" y="10959"/>
                  </a:lnTo>
                  <a:lnTo>
                    <a:pt x="3794" y="10353"/>
                  </a:lnTo>
                  <a:lnTo>
                    <a:pt x="4058" y="10485"/>
                  </a:lnTo>
                  <a:lnTo>
                    <a:pt x="4347" y="10590"/>
                  </a:lnTo>
                  <a:lnTo>
                    <a:pt x="4637" y="10669"/>
                  </a:lnTo>
                  <a:lnTo>
                    <a:pt x="4927" y="10748"/>
                  </a:lnTo>
                  <a:lnTo>
                    <a:pt x="4927" y="10854"/>
                  </a:lnTo>
                  <a:lnTo>
                    <a:pt x="4927" y="11064"/>
                  </a:lnTo>
                  <a:lnTo>
                    <a:pt x="5006" y="11249"/>
                  </a:lnTo>
                  <a:lnTo>
                    <a:pt x="5085" y="11433"/>
                  </a:lnTo>
                  <a:lnTo>
                    <a:pt x="5217" y="11565"/>
                  </a:lnTo>
                  <a:lnTo>
                    <a:pt x="5375" y="11697"/>
                  </a:lnTo>
                  <a:lnTo>
                    <a:pt x="5559" y="11802"/>
                  </a:lnTo>
                  <a:lnTo>
                    <a:pt x="5744" y="11855"/>
                  </a:lnTo>
                  <a:lnTo>
                    <a:pt x="5954" y="11881"/>
                  </a:lnTo>
                  <a:lnTo>
                    <a:pt x="6165" y="11855"/>
                  </a:lnTo>
                  <a:lnTo>
                    <a:pt x="6350" y="11802"/>
                  </a:lnTo>
                  <a:lnTo>
                    <a:pt x="6508" y="11697"/>
                  </a:lnTo>
                  <a:lnTo>
                    <a:pt x="6666" y="11565"/>
                  </a:lnTo>
                  <a:lnTo>
                    <a:pt x="6797" y="11433"/>
                  </a:lnTo>
                  <a:lnTo>
                    <a:pt x="6903" y="11249"/>
                  </a:lnTo>
                  <a:lnTo>
                    <a:pt x="6955" y="11064"/>
                  </a:lnTo>
                  <a:lnTo>
                    <a:pt x="6982" y="10854"/>
                  </a:lnTo>
                  <a:lnTo>
                    <a:pt x="6982" y="10748"/>
                  </a:lnTo>
                  <a:lnTo>
                    <a:pt x="7272" y="10669"/>
                  </a:lnTo>
                  <a:lnTo>
                    <a:pt x="7561" y="10590"/>
                  </a:lnTo>
                  <a:lnTo>
                    <a:pt x="7825" y="10485"/>
                  </a:lnTo>
                  <a:lnTo>
                    <a:pt x="8088" y="10353"/>
                  </a:lnTo>
                  <a:lnTo>
                    <a:pt x="8457" y="10959"/>
                  </a:lnTo>
                  <a:lnTo>
                    <a:pt x="8510" y="11038"/>
                  </a:lnTo>
                  <a:lnTo>
                    <a:pt x="8562" y="11091"/>
                  </a:lnTo>
                  <a:lnTo>
                    <a:pt x="8668" y="11117"/>
                  </a:lnTo>
                  <a:lnTo>
                    <a:pt x="8826" y="11117"/>
                  </a:lnTo>
                  <a:lnTo>
                    <a:pt x="8905" y="11091"/>
                  </a:lnTo>
                  <a:lnTo>
                    <a:pt x="9010" y="10985"/>
                  </a:lnTo>
                  <a:lnTo>
                    <a:pt x="9063" y="10880"/>
                  </a:lnTo>
                  <a:lnTo>
                    <a:pt x="9089" y="10748"/>
                  </a:lnTo>
                  <a:lnTo>
                    <a:pt x="9037" y="10616"/>
                  </a:lnTo>
                  <a:lnTo>
                    <a:pt x="8694" y="10011"/>
                  </a:lnTo>
                  <a:lnTo>
                    <a:pt x="9063" y="9721"/>
                  </a:lnTo>
                  <a:lnTo>
                    <a:pt x="9405" y="9405"/>
                  </a:lnTo>
                  <a:lnTo>
                    <a:pt x="9748" y="9062"/>
                  </a:lnTo>
                  <a:lnTo>
                    <a:pt x="10011" y="8693"/>
                  </a:lnTo>
                  <a:lnTo>
                    <a:pt x="10617" y="9036"/>
                  </a:lnTo>
                  <a:lnTo>
                    <a:pt x="10696" y="9062"/>
                  </a:lnTo>
                  <a:lnTo>
                    <a:pt x="10802" y="9089"/>
                  </a:lnTo>
                  <a:lnTo>
                    <a:pt x="10881" y="9062"/>
                  </a:lnTo>
                  <a:lnTo>
                    <a:pt x="10960" y="9036"/>
                  </a:lnTo>
                  <a:lnTo>
                    <a:pt x="11039" y="8983"/>
                  </a:lnTo>
                  <a:lnTo>
                    <a:pt x="11091" y="8904"/>
                  </a:lnTo>
                  <a:lnTo>
                    <a:pt x="11144" y="8772"/>
                  </a:lnTo>
                  <a:lnTo>
                    <a:pt x="11118" y="8641"/>
                  </a:lnTo>
                  <a:lnTo>
                    <a:pt x="11065" y="8535"/>
                  </a:lnTo>
                  <a:lnTo>
                    <a:pt x="10960" y="8430"/>
                  </a:lnTo>
                  <a:lnTo>
                    <a:pt x="10354" y="8087"/>
                  </a:lnTo>
                  <a:lnTo>
                    <a:pt x="10486" y="7824"/>
                  </a:lnTo>
                  <a:lnTo>
                    <a:pt x="10591" y="7534"/>
                  </a:lnTo>
                  <a:lnTo>
                    <a:pt x="10670" y="7271"/>
                  </a:lnTo>
                  <a:lnTo>
                    <a:pt x="10749" y="6981"/>
                  </a:lnTo>
                  <a:lnTo>
                    <a:pt x="10854" y="6981"/>
                  </a:lnTo>
                  <a:lnTo>
                    <a:pt x="11065" y="6955"/>
                  </a:lnTo>
                  <a:lnTo>
                    <a:pt x="11250" y="6876"/>
                  </a:lnTo>
                  <a:lnTo>
                    <a:pt x="11434" y="6797"/>
                  </a:lnTo>
                  <a:lnTo>
                    <a:pt x="11592" y="6665"/>
                  </a:lnTo>
                  <a:lnTo>
                    <a:pt x="11697" y="6507"/>
                  </a:lnTo>
                  <a:lnTo>
                    <a:pt x="11803" y="6349"/>
                  </a:lnTo>
                  <a:lnTo>
                    <a:pt x="11855" y="6138"/>
                  </a:lnTo>
                  <a:lnTo>
                    <a:pt x="11882" y="5954"/>
                  </a:lnTo>
                  <a:lnTo>
                    <a:pt x="11855" y="5743"/>
                  </a:lnTo>
                  <a:lnTo>
                    <a:pt x="11803" y="5532"/>
                  </a:lnTo>
                  <a:lnTo>
                    <a:pt x="11697" y="5374"/>
                  </a:lnTo>
                  <a:lnTo>
                    <a:pt x="11592" y="5216"/>
                  </a:lnTo>
                  <a:lnTo>
                    <a:pt x="11434" y="5084"/>
                  </a:lnTo>
                  <a:lnTo>
                    <a:pt x="11250" y="5005"/>
                  </a:lnTo>
                  <a:lnTo>
                    <a:pt x="11065" y="4926"/>
                  </a:lnTo>
                  <a:lnTo>
                    <a:pt x="10854" y="4900"/>
                  </a:lnTo>
                  <a:lnTo>
                    <a:pt x="10749" y="4900"/>
                  </a:lnTo>
                  <a:lnTo>
                    <a:pt x="10670" y="4610"/>
                  </a:lnTo>
                  <a:lnTo>
                    <a:pt x="10591" y="4347"/>
                  </a:lnTo>
                  <a:lnTo>
                    <a:pt x="10486" y="4057"/>
                  </a:lnTo>
                  <a:lnTo>
                    <a:pt x="10354" y="3793"/>
                  </a:lnTo>
                  <a:lnTo>
                    <a:pt x="10960" y="3451"/>
                  </a:lnTo>
                  <a:lnTo>
                    <a:pt x="11065" y="3346"/>
                  </a:lnTo>
                  <a:lnTo>
                    <a:pt x="11118" y="3240"/>
                  </a:lnTo>
                  <a:lnTo>
                    <a:pt x="11144" y="3109"/>
                  </a:lnTo>
                  <a:lnTo>
                    <a:pt x="11091" y="2977"/>
                  </a:lnTo>
                  <a:lnTo>
                    <a:pt x="10986" y="2871"/>
                  </a:lnTo>
                  <a:lnTo>
                    <a:pt x="10881" y="2819"/>
                  </a:lnTo>
                  <a:lnTo>
                    <a:pt x="10749" y="2792"/>
                  </a:lnTo>
                  <a:lnTo>
                    <a:pt x="10617" y="2845"/>
                  </a:lnTo>
                  <a:lnTo>
                    <a:pt x="10011" y="3188"/>
                  </a:lnTo>
                  <a:lnTo>
                    <a:pt x="9748" y="2819"/>
                  </a:lnTo>
                  <a:lnTo>
                    <a:pt x="9405" y="2476"/>
                  </a:lnTo>
                  <a:lnTo>
                    <a:pt x="9063" y="2160"/>
                  </a:lnTo>
                  <a:lnTo>
                    <a:pt x="8694" y="1870"/>
                  </a:lnTo>
                  <a:lnTo>
                    <a:pt x="9037" y="1264"/>
                  </a:lnTo>
                  <a:lnTo>
                    <a:pt x="9089" y="1133"/>
                  </a:lnTo>
                  <a:lnTo>
                    <a:pt x="9063" y="1001"/>
                  </a:lnTo>
                  <a:lnTo>
                    <a:pt x="9010" y="896"/>
                  </a:lnTo>
                  <a:lnTo>
                    <a:pt x="8905" y="790"/>
                  </a:lnTo>
                  <a:lnTo>
                    <a:pt x="8773" y="764"/>
                  </a:lnTo>
                  <a:lnTo>
                    <a:pt x="8668" y="764"/>
                  </a:lnTo>
                  <a:lnTo>
                    <a:pt x="8536" y="817"/>
                  </a:lnTo>
                  <a:lnTo>
                    <a:pt x="8457" y="922"/>
                  </a:lnTo>
                  <a:lnTo>
                    <a:pt x="8088" y="1528"/>
                  </a:lnTo>
                  <a:lnTo>
                    <a:pt x="7825" y="1396"/>
                  </a:lnTo>
                  <a:lnTo>
                    <a:pt x="7561" y="1291"/>
                  </a:lnTo>
                  <a:lnTo>
                    <a:pt x="7272" y="1212"/>
                  </a:lnTo>
                  <a:lnTo>
                    <a:pt x="6982" y="1133"/>
                  </a:lnTo>
                  <a:lnTo>
                    <a:pt x="6982" y="1027"/>
                  </a:lnTo>
                  <a:lnTo>
                    <a:pt x="6955" y="817"/>
                  </a:lnTo>
                  <a:lnTo>
                    <a:pt x="6903" y="632"/>
                  </a:lnTo>
                  <a:lnTo>
                    <a:pt x="6797" y="448"/>
                  </a:lnTo>
                  <a:lnTo>
                    <a:pt x="6666" y="316"/>
                  </a:lnTo>
                  <a:lnTo>
                    <a:pt x="6508" y="184"/>
                  </a:lnTo>
                  <a:lnTo>
                    <a:pt x="6350" y="79"/>
                  </a:lnTo>
                  <a:lnTo>
                    <a:pt x="6165" y="26"/>
                  </a:lnTo>
                  <a:lnTo>
                    <a:pt x="5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07"/>
            <p:cNvSpPr/>
            <p:nvPr/>
          </p:nvSpPr>
          <p:spPr>
            <a:xfrm>
              <a:off x="2670950" y="1428025"/>
              <a:ext cx="33625" cy="32950"/>
            </a:xfrm>
            <a:custGeom>
              <a:avLst/>
              <a:gdLst/>
              <a:ahLst/>
              <a:cxnLst/>
              <a:rect l="l" t="t" r="r" b="b"/>
              <a:pathLst>
                <a:path w="1345" h="1318" extrusionOk="0">
                  <a:moveTo>
                    <a:pt x="343" y="0"/>
                  </a:moveTo>
                  <a:lnTo>
                    <a:pt x="211" y="27"/>
                  </a:lnTo>
                  <a:lnTo>
                    <a:pt x="106" y="106"/>
                  </a:lnTo>
                  <a:lnTo>
                    <a:pt x="27" y="211"/>
                  </a:lnTo>
                  <a:lnTo>
                    <a:pt x="1" y="343"/>
                  </a:lnTo>
                  <a:lnTo>
                    <a:pt x="27" y="474"/>
                  </a:lnTo>
                  <a:lnTo>
                    <a:pt x="106" y="580"/>
                  </a:lnTo>
                  <a:lnTo>
                    <a:pt x="765" y="1238"/>
                  </a:lnTo>
                  <a:lnTo>
                    <a:pt x="870" y="1291"/>
                  </a:lnTo>
                  <a:lnTo>
                    <a:pt x="1002" y="1317"/>
                  </a:lnTo>
                  <a:lnTo>
                    <a:pt x="1133" y="1291"/>
                  </a:lnTo>
                  <a:lnTo>
                    <a:pt x="1239" y="1238"/>
                  </a:lnTo>
                  <a:lnTo>
                    <a:pt x="1318" y="1107"/>
                  </a:lnTo>
                  <a:lnTo>
                    <a:pt x="1344" y="975"/>
                  </a:lnTo>
                  <a:lnTo>
                    <a:pt x="1318" y="843"/>
                  </a:lnTo>
                  <a:lnTo>
                    <a:pt x="1239" y="738"/>
                  </a:lnTo>
                  <a:lnTo>
                    <a:pt x="606" y="106"/>
                  </a:lnTo>
                  <a:lnTo>
                    <a:pt x="475" y="27"/>
                  </a:lnTo>
                  <a:lnTo>
                    <a:pt x="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1" name="Google Shape;3271;p107"/>
          <p:cNvSpPr/>
          <p:nvPr/>
        </p:nvSpPr>
        <p:spPr>
          <a:xfrm>
            <a:off x="3434000" y="3504750"/>
            <a:ext cx="1463700" cy="464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ssistant"/>
                <a:ea typeface="Assistant"/>
                <a:cs typeface="Assistant"/>
                <a:sym typeface="Assistant"/>
              </a:rPr>
              <a:t>Tumor Cell Line</a:t>
            </a:r>
            <a:endParaRPr b="1">
              <a:latin typeface="Assistant"/>
              <a:ea typeface="Assistant"/>
              <a:cs typeface="Assistant"/>
              <a:sym typeface="Assistant"/>
            </a:endParaRPr>
          </a:p>
        </p:txBody>
      </p:sp>
      <p:grpSp>
        <p:nvGrpSpPr>
          <p:cNvPr id="3272" name="Google Shape;3272;p107"/>
          <p:cNvGrpSpPr/>
          <p:nvPr/>
        </p:nvGrpSpPr>
        <p:grpSpPr>
          <a:xfrm>
            <a:off x="5801661" y="2272821"/>
            <a:ext cx="350329" cy="1117939"/>
            <a:chOff x="3640625" y="2203350"/>
            <a:chExt cx="278725" cy="889300"/>
          </a:xfrm>
        </p:grpSpPr>
        <p:sp>
          <p:nvSpPr>
            <p:cNvPr id="3273" name="Google Shape;3273;p107"/>
            <p:cNvSpPr/>
            <p:nvPr/>
          </p:nvSpPr>
          <p:spPr>
            <a:xfrm>
              <a:off x="3640625" y="2203350"/>
              <a:ext cx="278725" cy="889300"/>
            </a:xfrm>
            <a:custGeom>
              <a:avLst/>
              <a:gdLst/>
              <a:ahLst/>
              <a:cxnLst/>
              <a:rect l="l" t="t" r="r" b="b"/>
              <a:pathLst>
                <a:path w="11149" h="35572" extrusionOk="0">
                  <a:moveTo>
                    <a:pt x="9730" y="0"/>
                  </a:moveTo>
                  <a:lnTo>
                    <a:pt x="1379" y="138"/>
                  </a:lnTo>
                  <a:lnTo>
                    <a:pt x="1241" y="158"/>
                  </a:lnTo>
                  <a:lnTo>
                    <a:pt x="1103" y="178"/>
                  </a:lnTo>
                  <a:lnTo>
                    <a:pt x="965" y="217"/>
                  </a:lnTo>
                  <a:lnTo>
                    <a:pt x="828" y="276"/>
                  </a:lnTo>
                  <a:lnTo>
                    <a:pt x="709" y="335"/>
                  </a:lnTo>
                  <a:lnTo>
                    <a:pt x="591" y="394"/>
                  </a:lnTo>
                  <a:lnTo>
                    <a:pt x="493" y="493"/>
                  </a:lnTo>
                  <a:lnTo>
                    <a:pt x="394" y="571"/>
                  </a:lnTo>
                  <a:lnTo>
                    <a:pt x="296" y="670"/>
                  </a:lnTo>
                  <a:lnTo>
                    <a:pt x="217" y="788"/>
                  </a:lnTo>
                  <a:lnTo>
                    <a:pt x="158" y="906"/>
                  </a:lnTo>
                  <a:lnTo>
                    <a:pt x="99" y="1024"/>
                  </a:lnTo>
                  <a:lnTo>
                    <a:pt x="59" y="1162"/>
                  </a:lnTo>
                  <a:lnTo>
                    <a:pt x="20" y="1300"/>
                  </a:lnTo>
                  <a:lnTo>
                    <a:pt x="0" y="1438"/>
                  </a:lnTo>
                  <a:lnTo>
                    <a:pt x="0" y="1576"/>
                  </a:lnTo>
                  <a:lnTo>
                    <a:pt x="0" y="1714"/>
                  </a:lnTo>
                  <a:lnTo>
                    <a:pt x="40" y="1852"/>
                  </a:lnTo>
                  <a:lnTo>
                    <a:pt x="59" y="1990"/>
                  </a:lnTo>
                  <a:lnTo>
                    <a:pt x="119" y="2127"/>
                  </a:lnTo>
                  <a:lnTo>
                    <a:pt x="178" y="2246"/>
                  </a:lnTo>
                  <a:lnTo>
                    <a:pt x="256" y="2364"/>
                  </a:lnTo>
                  <a:lnTo>
                    <a:pt x="335" y="2462"/>
                  </a:lnTo>
                  <a:lnTo>
                    <a:pt x="434" y="2561"/>
                  </a:lnTo>
                  <a:lnTo>
                    <a:pt x="532" y="2659"/>
                  </a:lnTo>
                  <a:lnTo>
                    <a:pt x="631" y="2738"/>
                  </a:lnTo>
                  <a:lnTo>
                    <a:pt x="749" y="2797"/>
                  </a:lnTo>
                  <a:lnTo>
                    <a:pt x="887" y="2856"/>
                  </a:lnTo>
                  <a:lnTo>
                    <a:pt x="1005" y="2896"/>
                  </a:lnTo>
                  <a:lnTo>
                    <a:pt x="1143" y="2935"/>
                  </a:lnTo>
                  <a:lnTo>
                    <a:pt x="1281" y="2955"/>
                  </a:lnTo>
                  <a:lnTo>
                    <a:pt x="1261" y="2955"/>
                  </a:lnTo>
                  <a:lnTo>
                    <a:pt x="1793" y="31357"/>
                  </a:lnTo>
                  <a:lnTo>
                    <a:pt x="1812" y="31790"/>
                  </a:lnTo>
                  <a:lnTo>
                    <a:pt x="1891" y="32224"/>
                  </a:lnTo>
                  <a:lnTo>
                    <a:pt x="2009" y="32637"/>
                  </a:lnTo>
                  <a:lnTo>
                    <a:pt x="2147" y="33011"/>
                  </a:lnTo>
                  <a:lnTo>
                    <a:pt x="2344" y="33386"/>
                  </a:lnTo>
                  <a:lnTo>
                    <a:pt x="2561" y="33740"/>
                  </a:lnTo>
                  <a:lnTo>
                    <a:pt x="2817" y="34075"/>
                  </a:lnTo>
                  <a:lnTo>
                    <a:pt x="3112" y="34370"/>
                  </a:lnTo>
                  <a:lnTo>
                    <a:pt x="3408" y="34646"/>
                  </a:lnTo>
                  <a:lnTo>
                    <a:pt x="3743" y="34883"/>
                  </a:lnTo>
                  <a:lnTo>
                    <a:pt x="4117" y="35099"/>
                  </a:lnTo>
                  <a:lnTo>
                    <a:pt x="4491" y="35277"/>
                  </a:lnTo>
                  <a:lnTo>
                    <a:pt x="4885" y="35414"/>
                  </a:lnTo>
                  <a:lnTo>
                    <a:pt x="5299" y="35513"/>
                  </a:lnTo>
                  <a:lnTo>
                    <a:pt x="5732" y="35552"/>
                  </a:lnTo>
                  <a:lnTo>
                    <a:pt x="6165" y="35572"/>
                  </a:lnTo>
                  <a:lnTo>
                    <a:pt x="6599" y="35552"/>
                  </a:lnTo>
                  <a:lnTo>
                    <a:pt x="7032" y="35473"/>
                  </a:lnTo>
                  <a:lnTo>
                    <a:pt x="7426" y="35355"/>
                  </a:lnTo>
                  <a:lnTo>
                    <a:pt x="7820" y="35198"/>
                  </a:lnTo>
                  <a:lnTo>
                    <a:pt x="8194" y="35020"/>
                  </a:lnTo>
                  <a:lnTo>
                    <a:pt x="8549" y="34804"/>
                  </a:lnTo>
                  <a:lnTo>
                    <a:pt x="8883" y="34548"/>
                  </a:lnTo>
                  <a:lnTo>
                    <a:pt x="9179" y="34252"/>
                  </a:lnTo>
                  <a:lnTo>
                    <a:pt x="9455" y="33937"/>
                  </a:lnTo>
                  <a:lnTo>
                    <a:pt x="9691" y="33602"/>
                  </a:lnTo>
                  <a:lnTo>
                    <a:pt x="9908" y="33248"/>
                  </a:lnTo>
                  <a:lnTo>
                    <a:pt x="10085" y="32874"/>
                  </a:lnTo>
                  <a:lnTo>
                    <a:pt x="10223" y="32480"/>
                  </a:lnTo>
                  <a:lnTo>
                    <a:pt x="10321" y="32066"/>
                  </a:lnTo>
                  <a:lnTo>
                    <a:pt x="10361" y="31633"/>
                  </a:lnTo>
                  <a:lnTo>
                    <a:pt x="10380" y="31199"/>
                  </a:lnTo>
                  <a:lnTo>
                    <a:pt x="9868" y="2797"/>
                  </a:lnTo>
                  <a:lnTo>
                    <a:pt x="9927" y="2797"/>
                  </a:lnTo>
                  <a:lnTo>
                    <a:pt x="10065" y="2777"/>
                  </a:lnTo>
                  <a:lnTo>
                    <a:pt x="10203" y="2738"/>
                  </a:lnTo>
                  <a:lnTo>
                    <a:pt x="10321" y="2679"/>
                  </a:lnTo>
                  <a:lnTo>
                    <a:pt x="10439" y="2620"/>
                  </a:lnTo>
                  <a:lnTo>
                    <a:pt x="10558" y="2541"/>
                  </a:lnTo>
                  <a:lnTo>
                    <a:pt x="10656" y="2462"/>
                  </a:lnTo>
                  <a:lnTo>
                    <a:pt x="10755" y="2364"/>
                  </a:lnTo>
                  <a:lnTo>
                    <a:pt x="10853" y="2265"/>
                  </a:lnTo>
                  <a:lnTo>
                    <a:pt x="10932" y="2167"/>
                  </a:lnTo>
                  <a:lnTo>
                    <a:pt x="10991" y="2049"/>
                  </a:lnTo>
                  <a:lnTo>
                    <a:pt x="11050" y="1911"/>
                  </a:lnTo>
                  <a:lnTo>
                    <a:pt x="11109" y="1793"/>
                  </a:lnTo>
                  <a:lnTo>
                    <a:pt x="11129" y="1655"/>
                  </a:lnTo>
                  <a:lnTo>
                    <a:pt x="11148" y="1517"/>
                  </a:lnTo>
                  <a:lnTo>
                    <a:pt x="11148" y="1379"/>
                  </a:lnTo>
                  <a:lnTo>
                    <a:pt x="11148" y="1221"/>
                  </a:lnTo>
                  <a:lnTo>
                    <a:pt x="11129" y="1084"/>
                  </a:lnTo>
                  <a:lnTo>
                    <a:pt x="11089" y="965"/>
                  </a:lnTo>
                  <a:lnTo>
                    <a:pt x="11030" y="828"/>
                  </a:lnTo>
                  <a:lnTo>
                    <a:pt x="10971" y="709"/>
                  </a:lnTo>
                  <a:lnTo>
                    <a:pt x="10912" y="591"/>
                  </a:lnTo>
                  <a:lnTo>
                    <a:pt x="10814" y="493"/>
                  </a:lnTo>
                  <a:lnTo>
                    <a:pt x="10735" y="394"/>
                  </a:lnTo>
                  <a:lnTo>
                    <a:pt x="10617" y="296"/>
                  </a:lnTo>
                  <a:lnTo>
                    <a:pt x="10518" y="217"/>
                  </a:lnTo>
                  <a:lnTo>
                    <a:pt x="10400" y="158"/>
                  </a:lnTo>
                  <a:lnTo>
                    <a:pt x="10282" y="99"/>
                  </a:lnTo>
                  <a:lnTo>
                    <a:pt x="10144" y="40"/>
                  </a:lnTo>
                  <a:lnTo>
                    <a:pt x="10006" y="20"/>
                  </a:lnTo>
                  <a:lnTo>
                    <a:pt x="98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07"/>
            <p:cNvSpPr/>
            <p:nvPr/>
          </p:nvSpPr>
          <p:spPr>
            <a:xfrm>
              <a:off x="3718425" y="2530300"/>
              <a:ext cx="140350" cy="504250"/>
            </a:xfrm>
            <a:custGeom>
              <a:avLst/>
              <a:gdLst/>
              <a:ahLst/>
              <a:cxnLst/>
              <a:rect l="l" t="t" r="r" b="b"/>
              <a:pathLst>
                <a:path w="5614" h="20170" extrusionOk="0">
                  <a:moveTo>
                    <a:pt x="5279" y="1"/>
                  </a:moveTo>
                  <a:lnTo>
                    <a:pt x="0" y="99"/>
                  </a:lnTo>
                  <a:lnTo>
                    <a:pt x="315" y="17590"/>
                  </a:lnTo>
                  <a:lnTo>
                    <a:pt x="335" y="17846"/>
                  </a:lnTo>
                  <a:lnTo>
                    <a:pt x="375" y="18121"/>
                  </a:lnTo>
                  <a:lnTo>
                    <a:pt x="453" y="18358"/>
                  </a:lnTo>
                  <a:lnTo>
                    <a:pt x="552" y="18614"/>
                  </a:lnTo>
                  <a:lnTo>
                    <a:pt x="650" y="18830"/>
                  </a:lnTo>
                  <a:lnTo>
                    <a:pt x="788" y="19047"/>
                  </a:lnTo>
                  <a:lnTo>
                    <a:pt x="946" y="19244"/>
                  </a:lnTo>
                  <a:lnTo>
                    <a:pt x="1123" y="19441"/>
                  </a:lnTo>
                  <a:lnTo>
                    <a:pt x="1320" y="19599"/>
                  </a:lnTo>
                  <a:lnTo>
                    <a:pt x="1517" y="19756"/>
                  </a:lnTo>
                  <a:lnTo>
                    <a:pt x="1753" y="19874"/>
                  </a:lnTo>
                  <a:lnTo>
                    <a:pt x="1970" y="19993"/>
                  </a:lnTo>
                  <a:lnTo>
                    <a:pt x="2226" y="20071"/>
                  </a:lnTo>
                  <a:lnTo>
                    <a:pt x="2482" y="20130"/>
                  </a:lnTo>
                  <a:lnTo>
                    <a:pt x="2738" y="20170"/>
                  </a:lnTo>
                  <a:lnTo>
                    <a:pt x="3270" y="20170"/>
                  </a:lnTo>
                  <a:lnTo>
                    <a:pt x="3546" y="20111"/>
                  </a:lnTo>
                  <a:lnTo>
                    <a:pt x="3802" y="20052"/>
                  </a:lnTo>
                  <a:lnTo>
                    <a:pt x="4038" y="19953"/>
                  </a:lnTo>
                  <a:lnTo>
                    <a:pt x="4255" y="19835"/>
                  </a:lnTo>
                  <a:lnTo>
                    <a:pt x="4471" y="19697"/>
                  </a:lnTo>
                  <a:lnTo>
                    <a:pt x="4688" y="19539"/>
                  </a:lnTo>
                  <a:lnTo>
                    <a:pt x="4865" y="19362"/>
                  </a:lnTo>
                  <a:lnTo>
                    <a:pt x="5023" y="19185"/>
                  </a:lnTo>
                  <a:lnTo>
                    <a:pt x="5180" y="18968"/>
                  </a:lnTo>
                  <a:lnTo>
                    <a:pt x="5318" y="18752"/>
                  </a:lnTo>
                  <a:lnTo>
                    <a:pt x="5417" y="18515"/>
                  </a:lnTo>
                  <a:lnTo>
                    <a:pt x="5496" y="18279"/>
                  </a:lnTo>
                  <a:lnTo>
                    <a:pt x="5555" y="18023"/>
                  </a:lnTo>
                  <a:lnTo>
                    <a:pt x="5594" y="17747"/>
                  </a:lnTo>
                  <a:lnTo>
                    <a:pt x="5614" y="17491"/>
                  </a:lnTo>
                  <a:lnTo>
                    <a:pt x="5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5" name="Google Shape;3275;p107"/>
          <p:cNvSpPr/>
          <p:nvPr/>
        </p:nvSpPr>
        <p:spPr>
          <a:xfrm>
            <a:off x="5333163" y="3493463"/>
            <a:ext cx="1211100" cy="464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ssistant"/>
                <a:ea typeface="Assistant"/>
                <a:cs typeface="Assistant"/>
                <a:sym typeface="Assistant"/>
              </a:rPr>
              <a:t>Media Type</a:t>
            </a:r>
            <a:endParaRPr b="1">
              <a:latin typeface="Assistant"/>
              <a:ea typeface="Assistant"/>
              <a:cs typeface="Assistant"/>
              <a:sym typeface="Assistant"/>
            </a:endParaRPr>
          </a:p>
        </p:txBody>
      </p:sp>
      <p:grpSp>
        <p:nvGrpSpPr>
          <p:cNvPr id="3276" name="Google Shape;3276;p107"/>
          <p:cNvGrpSpPr/>
          <p:nvPr/>
        </p:nvGrpSpPr>
        <p:grpSpPr>
          <a:xfrm>
            <a:off x="7342274" y="2463409"/>
            <a:ext cx="771679" cy="769574"/>
            <a:chOff x="-30735200" y="3910925"/>
            <a:chExt cx="292225" cy="291450"/>
          </a:xfrm>
        </p:grpSpPr>
        <p:sp>
          <p:nvSpPr>
            <p:cNvPr id="3277" name="Google Shape;3277;p10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0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107"/>
          <p:cNvSpPr/>
          <p:nvPr/>
        </p:nvSpPr>
        <p:spPr>
          <a:xfrm>
            <a:off x="6961150" y="3493475"/>
            <a:ext cx="1533900" cy="464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ssistant"/>
                <a:ea typeface="Assistant"/>
                <a:cs typeface="Assistant"/>
                <a:sym typeface="Assistant"/>
              </a:rPr>
              <a:t>Incubation Time</a:t>
            </a:r>
            <a:endParaRPr b="1">
              <a:latin typeface="Assistant"/>
              <a:ea typeface="Assistant"/>
              <a:cs typeface="Assistant"/>
              <a:sym typeface="Assistant"/>
            </a:endParaRPr>
          </a:p>
        </p:txBody>
      </p:sp>
      <p:sp>
        <p:nvSpPr>
          <p:cNvPr id="3280" name="Google Shape;3280;p107"/>
          <p:cNvSpPr txBox="1">
            <a:spLocks noGrp="1"/>
          </p:cNvSpPr>
          <p:nvPr>
            <p:ph type="body" idx="4294967295"/>
          </p:nvPr>
        </p:nvSpPr>
        <p:spPr>
          <a:xfrm>
            <a:off x="2727025" y="4441088"/>
            <a:ext cx="4154700" cy="464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Metadata for a sample </a:t>
            </a:r>
            <a:r>
              <a:rPr lang="en" sz="1500" b="1"/>
              <a:t>evolves over time</a:t>
            </a:r>
            <a:r>
              <a:rPr lang="en" sz="1500"/>
              <a:t>.</a:t>
            </a:r>
            <a:endParaRPr sz="1500"/>
          </a:p>
        </p:txBody>
      </p:sp>
      <p:sp>
        <p:nvSpPr>
          <p:cNvPr id="3281" name="Google Shape;3281;p107"/>
          <p:cNvSpPr txBox="1">
            <a:spLocks noGrp="1"/>
          </p:cNvSpPr>
          <p:nvPr>
            <p:ph type="body" idx="4294967295"/>
          </p:nvPr>
        </p:nvSpPr>
        <p:spPr>
          <a:xfrm>
            <a:off x="476775" y="1734300"/>
            <a:ext cx="17736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500">
                <a:solidFill>
                  <a:schemeClr val="dk2"/>
                </a:solidFill>
              </a:rPr>
              <a:t>Default Attributes</a:t>
            </a:r>
            <a:endParaRPr sz="1500">
              <a:solidFill>
                <a:schemeClr val="dk2"/>
              </a:solidFill>
            </a:endParaRPr>
          </a:p>
        </p:txBody>
      </p:sp>
      <p:sp>
        <p:nvSpPr>
          <p:cNvPr id="3282" name="Google Shape;3282;p107"/>
          <p:cNvSpPr txBox="1">
            <a:spLocks noGrp="1"/>
          </p:cNvSpPr>
          <p:nvPr>
            <p:ph type="body" idx="4294967295"/>
          </p:nvPr>
        </p:nvSpPr>
        <p:spPr>
          <a:xfrm>
            <a:off x="3297925" y="1734300"/>
            <a:ext cx="31149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500">
                <a:solidFill>
                  <a:schemeClr val="dk2"/>
                </a:solidFill>
              </a:rPr>
              <a:t>May be Introduced in Later Processes</a:t>
            </a:r>
            <a:endParaRPr sz="15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6"/>
        <p:cNvGrpSpPr/>
        <p:nvPr/>
      </p:nvGrpSpPr>
      <p:grpSpPr>
        <a:xfrm>
          <a:off x="0" y="0"/>
          <a:ext cx="0" cy="0"/>
          <a:chOff x="0" y="0"/>
          <a:chExt cx="0" cy="0"/>
        </a:xfrm>
      </p:grpSpPr>
      <p:sp>
        <p:nvSpPr>
          <p:cNvPr id="3287" name="Google Shape;3287;p108"/>
          <p:cNvSpPr txBox="1"/>
          <p:nvPr/>
        </p:nvSpPr>
        <p:spPr>
          <a:xfrm>
            <a:off x="1373907" y="2810635"/>
            <a:ext cx="11961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Plate A</a:t>
            </a:r>
            <a:endParaRPr sz="1200" b="1" i="0" u="none" strike="noStrike" cap="none">
              <a:solidFill>
                <a:srgbClr val="333333"/>
              </a:solidFill>
              <a:latin typeface="Hanken Grotesk"/>
              <a:ea typeface="Hanken Grotesk"/>
              <a:cs typeface="Hanken Grotesk"/>
              <a:sym typeface="Hanken Grotesk"/>
            </a:endParaRPr>
          </a:p>
        </p:txBody>
      </p:sp>
      <p:sp>
        <p:nvSpPr>
          <p:cNvPr id="3288" name="Google Shape;3288;p108"/>
          <p:cNvSpPr txBox="1"/>
          <p:nvPr/>
        </p:nvSpPr>
        <p:spPr>
          <a:xfrm>
            <a:off x="3955207" y="2811187"/>
            <a:ext cx="12336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Plate A.2</a:t>
            </a:r>
            <a:endParaRPr sz="1200" b="1" i="0" u="none" strike="noStrike" cap="none">
              <a:solidFill>
                <a:srgbClr val="333333"/>
              </a:solidFill>
              <a:latin typeface="Hanken Grotesk"/>
              <a:ea typeface="Hanken Grotesk"/>
              <a:cs typeface="Hanken Grotesk"/>
              <a:sym typeface="Hanken Grotesk"/>
            </a:endParaRPr>
          </a:p>
        </p:txBody>
      </p:sp>
      <p:cxnSp>
        <p:nvCxnSpPr>
          <p:cNvPr id="3289" name="Google Shape;3289;p108"/>
          <p:cNvCxnSpPr>
            <a:stCxn id="3287" idx="3"/>
            <a:endCxn id="3288" idx="1"/>
          </p:cNvCxnSpPr>
          <p:nvPr/>
        </p:nvCxnSpPr>
        <p:spPr>
          <a:xfrm>
            <a:off x="2570007" y="3075235"/>
            <a:ext cx="1385100" cy="600"/>
          </a:xfrm>
          <a:prstGeom prst="bentConnector3">
            <a:avLst>
              <a:gd name="adj1" fmla="val 50004"/>
            </a:avLst>
          </a:prstGeom>
          <a:noFill/>
          <a:ln w="19050" cap="flat" cmpd="sng">
            <a:solidFill>
              <a:schemeClr val="lt2"/>
            </a:solidFill>
            <a:prstDash val="solid"/>
            <a:round/>
            <a:headEnd type="none" w="sm" len="sm"/>
            <a:tailEnd type="triangle" w="med" len="med"/>
          </a:ln>
        </p:spPr>
      </p:cxnSp>
      <p:sp>
        <p:nvSpPr>
          <p:cNvPr id="3290" name="Google Shape;3290;p108"/>
          <p:cNvSpPr txBox="1"/>
          <p:nvPr/>
        </p:nvSpPr>
        <p:spPr>
          <a:xfrm>
            <a:off x="3955207" y="2100887"/>
            <a:ext cx="12336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Plate A.1</a:t>
            </a:r>
            <a:endParaRPr sz="1200" b="1" i="0" u="none" strike="noStrike" cap="none">
              <a:solidFill>
                <a:srgbClr val="333333"/>
              </a:solidFill>
              <a:latin typeface="Hanken Grotesk"/>
              <a:ea typeface="Hanken Grotesk"/>
              <a:cs typeface="Hanken Grotesk"/>
              <a:sym typeface="Hanken Grotesk"/>
            </a:endParaRPr>
          </a:p>
        </p:txBody>
      </p:sp>
      <p:cxnSp>
        <p:nvCxnSpPr>
          <p:cNvPr id="3291" name="Google Shape;3291;p108"/>
          <p:cNvCxnSpPr>
            <a:stCxn id="3287" idx="3"/>
            <a:endCxn id="3290" idx="1"/>
          </p:cNvCxnSpPr>
          <p:nvPr/>
        </p:nvCxnSpPr>
        <p:spPr>
          <a:xfrm rot="10800000" flipH="1">
            <a:off x="2570007" y="2365435"/>
            <a:ext cx="1385100" cy="709800"/>
          </a:xfrm>
          <a:prstGeom prst="bentConnector3">
            <a:avLst>
              <a:gd name="adj1" fmla="val 20475"/>
            </a:avLst>
          </a:prstGeom>
          <a:noFill/>
          <a:ln w="19050" cap="flat" cmpd="sng">
            <a:solidFill>
              <a:schemeClr val="lt2"/>
            </a:solidFill>
            <a:prstDash val="solid"/>
            <a:round/>
            <a:headEnd type="none" w="sm" len="sm"/>
            <a:tailEnd type="triangle" w="med" len="med"/>
          </a:ln>
        </p:spPr>
      </p:cxnSp>
      <p:sp>
        <p:nvSpPr>
          <p:cNvPr id="3292" name="Google Shape;3292;p108"/>
          <p:cNvSpPr txBox="1"/>
          <p:nvPr/>
        </p:nvSpPr>
        <p:spPr>
          <a:xfrm>
            <a:off x="3955207" y="3501887"/>
            <a:ext cx="12336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Plate A.3</a:t>
            </a:r>
            <a:endParaRPr sz="1200" b="1" i="0" u="none" strike="noStrike" cap="none">
              <a:solidFill>
                <a:srgbClr val="333333"/>
              </a:solidFill>
              <a:latin typeface="Hanken Grotesk"/>
              <a:ea typeface="Hanken Grotesk"/>
              <a:cs typeface="Hanken Grotesk"/>
              <a:sym typeface="Hanken Grotesk"/>
            </a:endParaRPr>
          </a:p>
        </p:txBody>
      </p:sp>
      <p:cxnSp>
        <p:nvCxnSpPr>
          <p:cNvPr id="3293" name="Google Shape;3293;p108"/>
          <p:cNvCxnSpPr>
            <a:stCxn id="3287" idx="3"/>
            <a:endCxn id="3292" idx="1"/>
          </p:cNvCxnSpPr>
          <p:nvPr/>
        </p:nvCxnSpPr>
        <p:spPr>
          <a:xfrm>
            <a:off x="2570007" y="3075235"/>
            <a:ext cx="1385100" cy="691200"/>
          </a:xfrm>
          <a:prstGeom prst="bentConnector3">
            <a:avLst>
              <a:gd name="adj1" fmla="val 20475"/>
            </a:avLst>
          </a:prstGeom>
          <a:noFill/>
          <a:ln w="19050" cap="flat" cmpd="sng">
            <a:solidFill>
              <a:schemeClr val="lt2"/>
            </a:solidFill>
            <a:prstDash val="solid"/>
            <a:round/>
            <a:headEnd type="none" w="sm" len="sm"/>
            <a:tailEnd type="triangle" w="med" len="med"/>
          </a:ln>
        </p:spPr>
      </p:cxnSp>
      <p:sp>
        <p:nvSpPr>
          <p:cNvPr id="3294" name="Google Shape;3294;p108"/>
          <p:cNvSpPr txBox="1"/>
          <p:nvPr/>
        </p:nvSpPr>
        <p:spPr>
          <a:xfrm>
            <a:off x="6043382" y="2810038"/>
            <a:ext cx="12336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Plate A.2</a:t>
            </a:r>
            <a:endParaRPr sz="1200" b="1" i="0" u="none" strike="noStrike" cap="none">
              <a:solidFill>
                <a:srgbClr val="333333"/>
              </a:solidFill>
              <a:latin typeface="Hanken Grotesk"/>
              <a:ea typeface="Hanken Grotesk"/>
              <a:cs typeface="Hanken Grotesk"/>
              <a:sym typeface="Hanken Grotesk"/>
            </a:endParaRPr>
          </a:p>
        </p:txBody>
      </p:sp>
      <p:sp>
        <p:nvSpPr>
          <p:cNvPr id="3295" name="Google Shape;3295;p108"/>
          <p:cNvSpPr txBox="1"/>
          <p:nvPr/>
        </p:nvSpPr>
        <p:spPr>
          <a:xfrm>
            <a:off x="6043382" y="2099738"/>
            <a:ext cx="12336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Plate A.1</a:t>
            </a:r>
            <a:endParaRPr sz="1200" b="1" i="0" u="none" strike="noStrike" cap="none">
              <a:solidFill>
                <a:srgbClr val="333333"/>
              </a:solidFill>
              <a:latin typeface="Hanken Grotesk"/>
              <a:ea typeface="Hanken Grotesk"/>
              <a:cs typeface="Hanken Grotesk"/>
              <a:sym typeface="Hanken Grotesk"/>
            </a:endParaRPr>
          </a:p>
        </p:txBody>
      </p:sp>
      <p:sp>
        <p:nvSpPr>
          <p:cNvPr id="3296" name="Google Shape;3296;p108"/>
          <p:cNvSpPr txBox="1"/>
          <p:nvPr/>
        </p:nvSpPr>
        <p:spPr>
          <a:xfrm>
            <a:off x="6043382" y="3500713"/>
            <a:ext cx="12336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Plate A.3</a:t>
            </a:r>
            <a:endParaRPr sz="1200" b="1" i="0" u="none" strike="noStrike" cap="none">
              <a:solidFill>
                <a:srgbClr val="333333"/>
              </a:solidFill>
              <a:latin typeface="Hanken Grotesk"/>
              <a:ea typeface="Hanken Grotesk"/>
              <a:cs typeface="Hanken Grotesk"/>
              <a:sym typeface="Hanken Grotesk"/>
            </a:endParaRPr>
          </a:p>
        </p:txBody>
      </p:sp>
      <p:cxnSp>
        <p:nvCxnSpPr>
          <p:cNvPr id="3297" name="Google Shape;3297;p108"/>
          <p:cNvCxnSpPr>
            <a:stCxn id="3290" idx="3"/>
            <a:endCxn id="3295" idx="1"/>
          </p:cNvCxnSpPr>
          <p:nvPr/>
        </p:nvCxnSpPr>
        <p:spPr>
          <a:xfrm rot="10800000" flipH="1">
            <a:off x="5188807" y="2364287"/>
            <a:ext cx="854700" cy="1200"/>
          </a:xfrm>
          <a:prstGeom prst="bentConnector3">
            <a:avLst>
              <a:gd name="adj1" fmla="val 49993"/>
            </a:avLst>
          </a:prstGeom>
          <a:noFill/>
          <a:ln w="19050" cap="flat" cmpd="sng">
            <a:solidFill>
              <a:schemeClr val="lt2"/>
            </a:solidFill>
            <a:prstDash val="solid"/>
            <a:round/>
            <a:headEnd type="none" w="sm" len="sm"/>
            <a:tailEnd type="triangle" w="med" len="med"/>
          </a:ln>
        </p:spPr>
      </p:cxnSp>
      <p:cxnSp>
        <p:nvCxnSpPr>
          <p:cNvPr id="3298" name="Google Shape;3298;p108"/>
          <p:cNvCxnSpPr>
            <a:stCxn id="3288" idx="3"/>
            <a:endCxn id="3294" idx="1"/>
          </p:cNvCxnSpPr>
          <p:nvPr/>
        </p:nvCxnSpPr>
        <p:spPr>
          <a:xfrm rot="10800000" flipH="1">
            <a:off x="5188807" y="3074587"/>
            <a:ext cx="854700" cy="1200"/>
          </a:xfrm>
          <a:prstGeom prst="bentConnector3">
            <a:avLst>
              <a:gd name="adj1" fmla="val 49993"/>
            </a:avLst>
          </a:prstGeom>
          <a:noFill/>
          <a:ln w="19050" cap="flat" cmpd="sng">
            <a:solidFill>
              <a:schemeClr val="lt2"/>
            </a:solidFill>
            <a:prstDash val="solid"/>
            <a:round/>
            <a:headEnd type="none" w="sm" len="sm"/>
            <a:tailEnd type="triangle" w="med" len="med"/>
          </a:ln>
        </p:spPr>
      </p:cxnSp>
      <p:cxnSp>
        <p:nvCxnSpPr>
          <p:cNvPr id="3299" name="Google Shape;3299;p108"/>
          <p:cNvCxnSpPr>
            <a:stCxn id="3292" idx="3"/>
            <a:endCxn id="3296" idx="1"/>
          </p:cNvCxnSpPr>
          <p:nvPr/>
        </p:nvCxnSpPr>
        <p:spPr>
          <a:xfrm rot="10800000" flipH="1">
            <a:off x="5188807" y="3765287"/>
            <a:ext cx="854700" cy="1200"/>
          </a:xfrm>
          <a:prstGeom prst="bentConnector3">
            <a:avLst>
              <a:gd name="adj1" fmla="val 49993"/>
            </a:avLst>
          </a:prstGeom>
          <a:noFill/>
          <a:ln w="19050" cap="flat" cmpd="sng">
            <a:solidFill>
              <a:schemeClr val="lt2"/>
            </a:solidFill>
            <a:prstDash val="solid"/>
            <a:round/>
            <a:headEnd type="none" w="sm" len="sm"/>
            <a:tailEnd type="triangle" w="med" len="med"/>
          </a:ln>
        </p:spPr>
      </p:cxnSp>
      <p:sp>
        <p:nvSpPr>
          <p:cNvPr id="3300" name="Google Shape;3300;p108"/>
          <p:cNvSpPr txBox="1"/>
          <p:nvPr/>
        </p:nvSpPr>
        <p:spPr>
          <a:xfrm>
            <a:off x="713300" y="1394182"/>
            <a:ext cx="2517300" cy="390900"/>
          </a:xfrm>
          <a:prstGeom prst="rect">
            <a:avLst/>
          </a:prstGeom>
          <a:solidFill>
            <a:srgbClr val="CCCCC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Prepare Cells</a:t>
            </a:r>
            <a:endParaRPr sz="1200" b="1" i="0" u="none" strike="noStrike" cap="none">
              <a:solidFill>
                <a:srgbClr val="333333"/>
              </a:solidFill>
              <a:latin typeface="Hanken Grotesk"/>
              <a:ea typeface="Hanken Grotesk"/>
              <a:cs typeface="Hanken Grotesk"/>
              <a:sym typeface="Hanken Grotesk"/>
            </a:endParaRPr>
          </a:p>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in Source Plate</a:t>
            </a:r>
            <a:endParaRPr sz="1200" b="1" i="0" u="none" strike="noStrike" cap="none">
              <a:solidFill>
                <a:srgbClr val="333333"/>
              </a:solidFill>
              <a:latin typeface="Hanken Grotesk"/>
              <a:ea typeface="Hanken Grotesk"/>
              <a:cs typeface="Hanken Grotesk"/>
              <a:sym typeface="Hanken Grotesk"/>
            </a:endParaRPr>
          </a:p>
        </p:txBody>
      </p:sp>
      <p:sp>
        <p:nvSpPr>
          <p:cNvPr id="3301" name="Google Shape;3301;p108"/>
          <p:cNvSpPr txBox="1">
            <a:spLocks noGrp="1"/>
          </p:cNvSpPr>
          <p:nvPr>
            <p:ph type="title" idx="4294967295"/>
          </p:nvPr>
        </p:nvSpPr>
        <p:spPr>
          <a:xfrm>
            <a:off x="720025" y="24692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Experiment Procedure</a:t>
            </a:r>
            <a:endParaRPr/>
          </a:p>
        </p:txBody>
      </p:sp>
      <p:sp>
        <p:nvSpPr>
          <p:cNvPr id="3302" name="Google Shape;3302;p108"/>
          <p:cNvSpPr txBox="1"/>
          <p:nvPr/>
        </p:nvSpPr>
        <p:spPr>
          <a:xfrm>
            <a:off x="3313354" y="1394183"/>
            <a:ext cx="2517300" cy="390900"/>
          </a:xfrm>
          <a:prstGeom prst="rect">
            <a:avLst/>
          </a:prstGeom>
          <a:solidFill>
            <a:srgbClr val="CCCCC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Duplicate Source Plate</a:t>
            </a:r>
            <a:endParaRPr sz="1200" b="1" i="0" u="none" strike="noStrike" cap="none">
              <a:solidFill>
                <a:srgbClr val="333333"/>
              </a:solidFill>
              <a:latin typeface="Hanken Grotesk"/>
              <a:ea typeface="Hanken Grotesk"/>
              <a:cs typeface="Hanken Grotesk"/>
              <a:sym typeface="Hanken Grotesk"/>
            </a:endParaRPr>
          </a:p>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to Test Different Drugs</a:t>
            </a:r>
            <a:endParaRPr sz="1200" b="1" i="0" u="none" strike="noStrike" cap="none">
              <a:solidFill>
                <a:srgbClr val="333333"/>
              </a:solidFill>
              <a:latin typeface="Hanken Grotesk"/>
              <a:ea typeface="Hanken Grotesk"/>
              <a:cs typeface="Hanken Grotesk"/>
              <a:sym typeface="Hanken Grotesk"/>
            </a:endParaRPr>
          </a:p>
        </p:txBody>
      </p:sp>
      <p:sp>
        <p:nvSpPr>
          <p:cNvPr id="3303" name="Google Shape;3303;p108"/>
          <p:cNvSpPr txBox="1"/>
          <p:nvPr/>
        </p:nvSpPr>
        <p:spPr>
          <a:xfrm>
            <a:off x="713300" y="1006685"/>
            <a:ext cx="2517300" cy="295200"/>
          </a:xfrm>
          <a:prstGeom prst="rect">
            <a:avLst/>
          </a:prstGeom>
          <a:solidFill>
            <a:srgbClr val="999999"/>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Process 0</a:t>
            </a:r>
            <a:endParaRPr sz="1200" b="1" i="0" u="none" strike="noStrike" cap="none">
              <a:solidFill>
                <a:srgbClr val="333333"/>
              </a:solidFill>
              <a:latin typeface="Hanken Grotesk"/>
              <a:ea typeface="Hanken Grotesk"/>
              <a:cs typeface="Hanken Grotesk"/>
              <a:sym typeface="Hanken Grotesk"/>
            </a:endParaRPr>
          </a:p>
        </p:txBody>
      </p:sp>
      <p:sp>
        <p:nvSpPr>
          <p:cNvPr id="3304" name="Google Shape;3304;p108"/>
          <p:cNvSpPr txBox="1"/>
          <p:nvPr/>
        </p:nvSpPr>
        <p:spPr>
          <a:xfrm>
            <a:off x="3313354" y="1006685"/>
            <a:ext cx="2517300" cy="295200"/>
          </a:xfrm>
          <a:prstGeom prst="rect">
            <a:avLst/>
          </a:prstGeom>
          <a:solidFill>
            <a:srgbClr val="999999"/>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Process 1</a:t>
            </a:r>
            <a:endParaRPr sz="1200" b="1" i="0" u="none" strike="noStrike" cap="none">
              <a:solidFill>
                <a:srgbClr val="333333"/>
              </a:solidFill>
              <a:latin typeface="Hanken Grotesk"/>
              <a:ea typeface="Hanken Grotesk"/>
              <a:cs typeface="Hanken Grotesk"/>
              <a:sym typeface="Hanken Grotesk"/>
            </a:endParaRPr>
          </a:p>
        </p:txBody>
      </p:sp>
      <p:sp>
        <p:nvSpPr>
          <p:cNvPr id="3305" name="Google Shape;3305;p108"/>
          <p:cNvSpPr txBox="1"/>
          <p:nvPr/>
        </p:nvSpPr>
        <p:spPr>
          <a:xfrm>
            <a:off x="5913408" y="1006685"/>
            <a:ext cx="2517300" cy="295200"/>
          </a:xfrm>
          <a:prstGeom prst="rect">
            <a:avLst/>
          </a:prstGeom>
          <a:solidFill>
            <a:srgbClr val="999999"/>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Process 2</a:t>
            </a:r>
            <a:endParaRPr sz="1200" b="1" i="0" u="none" strike="noStrike" cap="none">
              <a:solidFill>
                <a:srgbClr val="333333"/>
              </a:solidFill>
              <a:latin typeface="Hanken Grotesk"/>
              <a:ea typeface="Hanken Grotesk"/>
              <a:cs typeface="Hanken Grotesk"/>
              <a:sym typeface="Hanken Grotesk"/>
            </a:endParaRPr>
          </a:p>
        </p:txBody>
      </p:sp>
      <p:sp>
        <p:nvSpPr>
          <p:cNvPr id="3306" name="Google Shape;3306;p108"/>
          <p:cNvSpPr txBox="1"/>
          <p:nvPr/>
        </p:nvSpPr>
        <p:spPr>
          <a:xfrm>
            <a:off x="5913408" y="1394183"/>
            <a:ext cx="2517300" cy="390900"/>
          </a:xfrm>
          <a:prstGeom prst="rect">
            <a:avLst/>
          </a:prstGeom>
          <a:solidFill>
            <a:srgbClr val="CCCCC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333333"/>
                </a:solidFill>
                <a:latin typeface="Hanken Grotesk"/>
                <a:ea typeface="Hanken Grotesk"/>
                <a:cs typeface="Hanken Grotesk"/>
                <a:sym typeface="Hanken Grotesk"/>
              </a:rPr>
              <a:t>Measure Results</a:t>
            </a:r>
            <a:endParaRPr sz="1200" b="1" i="0" u="none" strike="noStrike" cap="none">
              <a:solidFill>
                <a:srgbClr val="333333"/>
              </a:solidFill>
              <a:latin typeface="Hanken Grotesk"/>
              <a:ea typeface="Hanken Grotesk"/>
              <a:cs typeface="Hanken Grotesk"/>
              <a:sym typeface="Hanken Grotesk"/>
            </a:endParaRPr>
          </a:p>
        </p:txBody>
      </p:sp>
      <p:sp>
        <p:nvSpPr>
          <p:cNvPr id="3307" name="Google Shape;3307;p108"/>
          <p:cNvSpPr txBox="1"/>
          <p:nvPr/>
        </p:nvSpPr>
        <p:spPr>
          <a:xfrm>
            <a:off x="2928525" y="1980935"/>
            <a:ext cx="854700" cy="295200"/>
          </a:xfrm>
          <a:prstGeom prst="rect">
            <a:avLst/>
          </a:prstGeom>
          <a:solidFill>
            <a:srgbClr val="F0A6CA"/>
          </a:solidFill>
          <a:ln w="28575" cap="flat" cmpd="sng">
            <a:solidFill>
              <a:srgbClr val="F0A6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600"/>
              <a:buFont typeface="Arial"/>
              <a:buNone/>
            </a:pPr>
            <a:r>
              <a:rPr lang="en" sz="1600" b="1" i="0" u="none" strike="noStrike" cap="none">
                <a:solidFill>
                  <a:srgbClr val="333333"/>
                </a:solidFill>
                <a:latin typeface="Hanken Grotesk"/>
                <a:ea typeface="Hanken Grotesk"/>
                <a:cs typeface="Hanken Grotesk"/>
                <a:sym typeface="Hanken Grotesk"/>
              </a:rPr>
              <a:t>+</a:t>
            </a:r>
            <a:r>
              <a:rPr lang="en" sz="1200" b="1" i="0" u="none" strike="noStrike" cap="none">
                <a:solidFill>
                  <a:srgbClr val="333333"/>
                </a:solidFill>
                <a:latin typeface="Hanken Grotesk"/>
                <a:ea typeface="Hanken Grotesk"/>
                <a:cs typeface="Hanken Grotesk"/>
                <a:sym typeface="Hanken Grotesk"/>
              </a:rPr>
              <a:t> Drug X</a:t>
            </a:r>
            <a:endParaRPr sz="1200" b="1" i="0" u="none" strike="noStrike" cap="none">
              <a:solidFill>
                <a:srgbClr val="333333"/>
              </a:solidFill>
              <a:latin typeface="Hanken Grotesk"/>
              <a:ea typeface="Hanken Grotesk"/>
              <a:cs typeface="Hanken Grotesk"/>
              <a:sym typeface="Hanken Grotesk"/>
            </a:endParaRPr>
          </a:p>
        </p:txBody>
      </p:sp>
      <p:sp>
        <p:nvSpPr>
          <p:cNvPr id="3308" name="Google Shape;3308;p108"/>
          <p:cNvSpPr txBox="1"/>
          <p:nvPr/>
        </p:nvSpPr>
        <p:spPr>
          <a:xfrm>
            <a:off x="2928525" y="2691935"/>
            <a:ext cx="854700" cy="295200"/>
          </a:xfrm>
          <a:prstGeom prst="rect">
            <a:avLst/>
          </a:prstGeom>
          <a:solidFill>
            <a:srgbClr val="F6A814"/>
          </a:solidFill>
          <a:ln w="28575" cap="flat" cmpd="sng">
            <a:solidFill>
              <a:srgbClr val="F6A81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600"/>
              <a:buFont typeface="Arial"/>
              <a:buNone/>
            </a:pPr>
            <a:r>
              <a:rPr lang="en" sz="1600" b="1" i="0" u="none" strike="noStrike" cap="none">
                <a:solidFill>
                  <a:srgbClr val="333333"/>
                </a:solidFill>
                <a:latin typeface="Hanken Grotesk"/>
                <a:ea typeface="Hanken Grotesk"/>
                <a:cs typeface="Hanken Grotesk"/>
                <a:sym typeface="Hanken Grotesk"/>
              </a:rPr>
              <a:t>+</a:t>
            </a:r>
            <a:r>
              <a:rPr lang="en" sz="1200" b="1" i="0" u="none" strike="noStrike" cap="none">
                <a:solidFill>
                  <a:srgbClr val="333333"/>
                </a:solidFill>
                <a:latin typeface="Hanken Grotesk"/>
                <a:ea typeface="Hanken Grotesk"/>
                <a:cs typeface="Hanken Grotesk"/>
                <a:sym typeface="Hanken Grotesk"/>
              </a:rPr>
              <a:t> Drug Y</a:t>
            </a:r>
            <a:endParaRPr sz="1200" b="1" i="0" u="none" strike="noStrike" cap="none">
              <a:solidFill>
                <a:srgbClr val="333333"/>
              </a:solidFill>
              <a:latin typeface="Hanken Grotesk"/>
              <a:ea typeface="Hanken Grotesk"/>
              <a:cs typeface="Hanken Grotesk"/>
              <a:sym typeface="Hanken Grotesk"/>
            </a:endParaRPr>
          </a:p>
        </p:txBody>
      </p:sp>
      <p:sp>
        <p:nvSpPr>
          <p:cNvPr id="3309" name="Google Shape;3309;p108"/>
          <p:cNvSpPr txBox="1"/>
          <p:nvPr/>
        </p:nvSpPr>
        <p:spPr>
          <a:xfrm>
            <a:off x="2928525" y="3402935"/>
            <a:ext cx="854700" cy="295200"/>
          </a:xfrm>
          <a:prstGeom prst="rect">
            <a:avLst/>
          </a:prstGeom>
          <a:solidFill>
            <a:srgbClr val="A1D58B"/>
          </a:solidFill>
          <a:ln w="28575" cap="flat" cmpd="sng">
            <a:solidFill>
              <a:srgbClr val="A1D58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600"/>
              <a:buFont typeface="Arial"/>
              <a:buNone/>
            </a:pPr>
            <a:r>
              <a:rPr lang="en" sz="1600" b="1" i="0" u="none" strike="noStrike" cap="none">
                <a:solidFill>
                  <a:srgbClr val="333333"/>
                </a:solidFill>
                <a:latin typeface="Hanken Grotesk"/>
                <a:ea typeface="Hanken Grotesk"/>
                <a:cs typeface="Hanken Grotesk"/>
                <a:sym typeface="Hanken Grotesk"/>
              </a:rPr>
              <a:t>+</a:t>
            </a:r>
            <a:r>
              <a:rPr lang="en" sz="1200" b="1" i="0" u="none" strike="noStrike" cap="none">
                <a:solidFill>
                  <a:srgbClr val="333333"/>
                </a:solidFill>
                <a:latin typeface="Hanken Grotesk"/>
                <a:ea typeface="Hanken Grotesk"/>
                <a:cs typeface="Hanken Grotesk"/>
                <a:sym typeface="Hanken Grotesk"/>
              </a:rPr>
              <a:t> Drug Z</a:t>
            </a:r>
            <a:endParaRPr sz="1200" b="1" i="0" u="none" strike="noStrike" cap="none">
              <a:solidFill>
                <a:srgbClr val="333333"/>
              </a:solidFill>
              <a:latin typeface="Hanken Grotesk"/>
              <a:ea typeface="Hanken Grotesk"/>
              <a:cs typeface="Hanken Grotesk"/>
              <a:sym typeface="Hanken Grotesk"/>
            </a:endParaRPr>
          </a:p>
        </p:txBody>
      </p:sp>
      <p:sp>
        <p:nvSpPr>
          <p:cNvPr id="3310" name="Google Shape;3310;p108"/>
          <p:cNvSpPr txBox="1"/>
          <p:nvPr/>
        </p:nvSpPr>
        <p:spPr>
          <a:xfrm>
            <a:off x="3941400" y="2141997"/>
            <a:ext cx="1261200" cy="53400"/>
          </a:xfrm>
          <a:prstGeom prst="rect">
            <a:avLst/>
          </a:prstGeom>
          <a:solidFill>
            <a:srgbClr val="F0A6CA"/>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333333"/>
              </a:solidFill>
              <a:latin typeface="Hanken Grotesk"/>
              <a:ea typeface="Hanken Grotesk"/>
              <a:cs typeface="Hanken Grotesk"/>
              <a:sym typeface="Hanken Grotesk"/>
            </a:endParaRPr>
          </a:p>
        </p:txBody>
      </p:sp>
      <p:sp>
        <p:nvSpPr>
          <p:cNvPr id="3311" name="Google Shape;3311;p108"/>
          <p:cNvSpPr txBox="1"/>
          <p:nvPr/>
        </p:nvSpPr>
        <p:spPr>
          <a:xfrm>
            <a:off x="3941400" y="2845588"/>
            <a:ext cx="1261200" cy="53400"/>
          </a:xfrm>
          <a:prstGeom prst="rect">
            <a:avLst/>
          </a:prstGeom>
          <a:solidFill>
            <a:srgbClr val="F6A814"/>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333333"/>
              </a:solidFill>
              <a:latin typeface="Hanken Grotesk"/>
              <a:ea typeface="Hanken Grotesk"/>
              <a:cs typeface="Hanken Grotesk"/>
              <a:sym typeface="Hanken Grotesk"/>
            </a:endParaRPr>
          </a:p>
        </p:txBody>
      </p:sp>
      <p:sp>
        <p:nvSpPr>
          <p:cNvPr id="3312" name="Google Shape;3312;p108"/>
          <p:cNvSpPr txBox="1"/>
          <p:nvPr/>
        </p:nvSpPr>
        <p:spPr>
          <a:xfrm>
            <a:off x="3941400" y="3549163"/>
            <a:ext cx="1261200" cy="53400"/>
          </a:xfrm>
          <a:prstGeom prst="rect">
            <a:avLst/>
          </a:prstGeom>
          <a:solidFill>
            <a:srgbClr val="A1D58B"/>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333333"/>
              </a:solidFill>
              <a:latin typeface="Hanken Grotesk"/>
              <a:ea typeface="Hanken Grotesk"/>
              <a:cs typeface="Hanken Grotesk"/>
              <a:sym typeface="Hanken Grotesk"/>
            </a:endParaRPr>
          </a:p>
        </p:txBody>
      </p:sp>
      <p:sp>
        <p:nvSpPr>
          <p:cNvPr id="3313" name="Google Shape;3313;p108"/>
          <p:cNvSpPr txBox="1"/>
          <p:nvPr/>
        </p:nvSpPr>
        <p:spPr>
          <a:xfrm>
            <a:off x="6029575" y="2141400"/>
            <a:ext cx="1261200" cy="53400"/>
          </a:xfrm>
          <a:prstGeom prst="rect">
            <a:avLst/>
          </a:prstGeom>
          <a:solidFill>
            <a:srgbClr val="F0A6CA"/>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333333"/>
              </a:solidFill>
              <a:latin typeface="Hanken Grotesk"/>
              <a:ea typeface="Hanken Grotesk"/>
              <a:cs typeface="Hanken Grotesk"/>
              <a:sym typeface="Hanken Grotesk"/>
            </a:endParaRPr>
          </a:p>
        </p:txBody>
      </p:sp>
      <p:sp>
        <p:nvSpPr>
          <p:cNvPr id="3314" name="Google Shape;3314;p108"/>
          <p:cNvSpPr txBox="1"/>
          <p:nvPr/>
        </p:nvSpPr>
        <p:spPr>
          <a:xfrm>
            <a:off x="6029575" y="2844991"/>
            <a:ext cx="1261200" cy="53400"/>
          </a:xfrm>
          <a:prstGeom prst="rect">
            <a:avLst/>
          </a:prstGeom>
          <a:solidFill>
            <a:srgbClr val="F6A814"/>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333333"/>
              </a:solidFill>
              <a:latin typeface="Hanken Grotesk"/>
              <a:ea typeface="Hanken Grotesk"/>
              <a:cs typeface="Hanken Grotesk"/>
              <a:sym typeface="Hanken Grotesk"/>
            </a:endParaRPr>
          </a:p>
        </p:txBody>
      </p:sp>
      <p:sp>
        <p:nvSpPr>
          <p:cNvPr id="3315" name="Google Shape;3315;p108"/>
          <p:cNvSpPr txBox="1"/>
          <p:nvPr/>
        </p:nvSpPr>
        <p:spPr>
          <a:xfrm>
            <a:off x="6029575" y="3548566"/>
            <a:ext cx="1261200" cy="53400"/>
          </a:xfrm>
          <a:prstGeom prst="rect">
            <a:avLst/>
          </a:prstGeom>
          <a:solidFill>
            <a:srgbClr val="A1D58B"/>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333333"/>
              </a:solidFill>
              <a:latin typeface="Hanken Grotesk"/>
              <a:ea typeface="Hanken Grotesk"/>
              <a:cs typeface="Hanken Grotesk"/>
              <a:sym typeface="Hanken Grotesk"/>
            </a:endParaRPr>
          </a:p>
        </p:txBody>
      </p:sp>
      <p:sp>
        <p:nvSpPr>
          <p:cNvPr id="3316" name="Google Shape;3316;p108"/>
          <p:cNvSpPr txBox="1"/>
          <p:nvPr/>
        </p:nvSpPr>
        <p:spPr>
          <a:xfrm>
            <a:off x="7357524" y="2099738"/>
            <a:ext cx="957000" cy="529200"/>
          </a:xfrm>
          <a:prstGeom prst="rect">
            <a:avLst/>
          </a:prstGeom>
          <a:noFill/>
          <a:ln w="19050" cap="flat" cmpd="sng">
            <a:solidFill>
              <a:srgbClr val="F0A6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rgbClr val="333333"/>
                </a:solidFill>
                <a:latin typeface="Hanken Grotesk"/>
                <a:ea typeface="Hanken Grotesk"/>
                <a:cs typeface="Hanken Grotesk"/>
                <a:sym typeface="Hanken Grotesk"/>
              </a:rPr>
              <a:t>50%</a:t>
            </a:r>
            <a:r>
              <a:rPr lang="en" sz="900" b="0" i="0" u="none" strike="noStrike" cap="none">
                <a:solidFill>
                  <a:srgbClr val="333333"/>
                </a:solidFill>
                <a:latin typeface="Hanken Grotesk"/>
                <a:ea typeface="Hanken Grotesk"/>
                <a:cs typeface="Hanken Grotesk"/>
                <a:sym typeface="Hanken Grotesk"/>
              </a:rPr>
              <a:t> of cancer</a:t>
            </a:r>
            <a:endParaRPr sz="900" b="0" i="0" u="none" strike="noStrike" cap="none">
              <a:solidFill>
                <a:srgbClr val="333333"/>
              </a:solidFill>
              <a:latin typeface="Hanken Grotesk"/>
              <a:ea typeface="Hanken Grotesk"/>
              <a:cs typeface="Hanken Grotesk"/>
              <a:sym typeface="Hanken Grotesk"/>
            </a:endParaRPr>
          </a:p>
          <a:p>
            <a:pPr marL="0" marR="0" lvl="0" indent="0" algn="ctr" rtl="0">
              <a:lnSpc>
                <a:spcPct val="115000"/>
              </a:lnSpc>
              <a:spcBef>
                <a:spcPts val="0"/>
              </a:spcBef>
              <a:spcAft>
                <a:spcPts val="0"/>
              </a:spcAft>
              <a:buClr>
                <a:srgbClr val="000000"/>
              </a:buClr>
              <a:buSzPts val="900"/>
              <a:buFont typeface="Arial"/>
              <a:buNone/>
            </a:pPr>
            <a:r>
              <a:rPr lang="en" sz="900" b="0" i="0" u="none" strike="noStrike" cap="none">
                <a:solidFill>
                  <a:srgbClr val="333333"/>
                </a:solidFill>
                <a:latin typeface="Hanken Grotesk"/>
                <a:ea typeface="Hanken Grotesk"/>
                <a:cs typeface="Hanken Grotesk"/>
                <a:sym typeface="Hanken Grotesk"/>
              </a:rPr>
              <a:t>cells killed</a:t>
            </a:r>
            <a:endParaRPr sz="900" b="0" i="0" u="none" strike="noStrike" cap="none">
              <a:solidFill>
                <a:srgbClr val="333333"/>
              </a:solidFill>
              <a:latin typeface="Hanken Grotesk"/>
              <a:ea typeface="Hanken Grotesk"/>
              <a:cs typeface="Hanken Grotesk"/>
              <a:sym typeface="Hanken Grotesk"/>
            </a:endParaRPr>
          </a:p>
        </p:txBody>
      </p:sp>
      <p:sp>
        <p:nvSpPr>
          <p:cNvPr id="3317" name="Google Shape;3317;p108"/>
          <p:cNvSpPr txBox="1"/>
          <p:nvPr/>
        </p:nvSpPr>
        <p:spPr>
          <a:xfrm>
            <a:off x="7357524" y="2810588"/>
            <a:ext cx="957000" cy="529200"/>
          </a:xfrm>
          <a:prstGeom prst="rect">
            <a:avLst/>
          </a:prstGeom>
          <a:noFill/>
          <a:ln w="19050" cap="flat" cmpd="sng">
            <a:solidFill>
              <a:srgbClr val="F6A81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rgbClr val="333333"/>
                </a:solidFill>
                <a:latin typeface="Hanken Grotesk"/>
                <a:ea typeface="Hanken Grotesk"/>
                <a:cs typeface="Hanken Grotesk"/>
                <a:sym typeface="Hanken Grotesk"/>
              </a:rPr>
              <a:t>80%</a:t>
            </a:r>
            <a:r>
              <a:rPr lang="en" sz="900" b="0" i="0" u="none" strike="noStrike" cap="none">
                <a:solidFill>
                  <a:srgbClr val="333333"/>
                </a:solidFill>
                <a:latin typeface="Hanken Grotesk"/>
                <a:ea typeface="Hanken Grotesk"/>
                <a:cs typeface="Hanken Grotesk"/>
                <a:sym typeface="Hanken Grotesk"/>
              </a:rPr>
              <a:t> cancer</a:t>
            </a:r>
            <a:endParaRPr sz="900" b="0" i="0" u="none" strike="noStrike" cap="none">
              <a:solidFill>
                <a:srgbClr val="333333"/>
              </a:solidFill>
              <a:latin typeface="Hanken Grotesk"/>
              <a:ea typeface="Hanken Grotesk"/>
              <a:cs typeface="Hanken Grotesk"/>
              <a:sym typeface="Hanken Grotesk"/>
            </a:endParaRPr>
          </a:p>
          <a:p>
            <a:pPr marL="0" marR="0" lvl="0" indent="0" algn="ctr" rtl="0">
              <a:lnSpc>
                <a:spcPct val="115000"/>
              </a:lnSpc>
              <a:spcBef>
                <a:spcPts val="0"/>
              </a:spcBef>
              <a:spcAft>
                <a:spcPts val="0"/>
              </a:spcAft>
              <a:buClr>
                <a:srgbClr val="000000"/>
              </a:buClr>
              <a:buSzPts val="900"/>
              <a:buFont typeface="Arial"/>
              <a:buNone/>
            </a:pPr>
            <a:r>
              <a:rPr lang="en" sz="900" b="0" i="0" u="none" strike="noStrike" cap="none">
                <a:solidFill>
                  <a:srgbClr val="333333"/>
                </a:solidFill>
                <a:latin typeface="Hanken Grotesk"/>
                <a:ea typeface="Hanken Grotesk"/>
                <a:cs typeface="Hanken Grotesk"/>
                <a:sym typeface="Hanken Grotesk"/>
              </a:rPr>
              <a:t>cells killed</a:t>
            </a:r>
            <a:endParaRPr sz="900" b="0" i="0" u="none" strike="noStrike" cap="none">
              <a:solidFill>
                <a:srgbClr val="333333"/>
              </a:solidFill>
              <a:latin typeface="Hanken Grotesk"/>
              <a:ea typeface="Hanken Grotesk"/>
              <a:cs typeface="Hanken Grotesk"/>
              <a:sym typeface="Hanken Grotesk"/>
            </a:endParaRPr>
          </a:p>
        </p:txBody>
      </p:sp>
      <p:sp>
        <p:nvSpPr>
          <p:cNvPr id="3318" name="Google Shape;3318;p108"/>
          <p:cNvSpPr txBox="1"/>
          <p:nvPr/>
        </p:nvSpPr>
        <p:spPr>
          <a:xfrm>
            <a:off x="7351525" y="3500713"/>
            <a:ext cx="957000" cy="529200"/>
          </a:xfrm>
          <a:prstGeom prst="rect">
            <a:avLst/>
          </a:prstGeom>
          <a:noFill/>
          <a:ln w="19050" cap="flat" cmpd="sng">
            <a:solidFill>
              <a:srgbClr val="A1D58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rgbClr val="333333"/>
                </a:solidFill>
                <a:latin typeface="Hanken Grotesk"/>
                <a:ea typeface="Hanken Grotesk"/>
                <a:cs typeface="Hanken Grotesk"/>
                <a:sym typeface="Hanken Grotesk"/>
              </a:rPr>
              <a:t>30%</a:t>
            </a:r>
            <a:r>
              <a:rPr lang="en" sz="900" b="0" i="0" u="none" strike="noStrike" cap="none">
                <a:solidFill>
                  <a:srgbClr val="333333"/>
                </a:solidFill>
                <a:latin typeface="Hanken Grotesk"/>
                <a:ea typeface="Hanken Grotesk"/>
                <a:cs typeface="Hanken Grotesk"/>
                <a:sym typeface="Hanken Grotesk"/>
              </a:rPr>
              <a:t> cancer</a:t>
            </a:r>
            <a:endParaRPr sz="900" b="0" i="0" u="none" strike="noStrike" cap="none">
              <a:solidFill>
                <a:srgbClr val="333333"/>
              </a:solidFill>
              <a:latin typeface="Hanken Grotesk"/>
              <a:ea typeface="Hanken Grotesk"/>
              <a:cs typeface="Hanken Grotesk"/>
              <a:sym typeface="Hanken Grotesk"/>
            </a:endParaRPr>
          </a:p>
          <a:p>
            <a:pPr marL="0" marR="0" lvl="0" indent="0" algn="ctr" rtl="0">
              <a:lnSpc>
                <a:spcPct val="115000"/>
              </a:lnSpc>
              <a:spcBef>
                <a:spcPts val="0"/>
              </a:spcBef>
              <a:spcAft>
                <a:spcPts val="0"/>
              </a:spcAft>
              <a:buClr>
                <a:srgbClr val="000000"/>
              </a:buClr>
              <a:buSzPts val="900"/>
              <a:buFont typeface="Arial"/>
              <a:buNone/>
            </a:pPr>
            <a:r>
              <a:rPr lang="en" sz="900" b="0" i="0" u="none" strike="noStrike" cap="none">
                <a:solidFill>
                  <a:srgbClr val="333333"/>
                </a:solidFill>
                <a:latin typeface="Hanken Grotesk"/>
                <a:ea typeface="Hanken Grotesk"/>
                <a:cs typeface="Hanken Grotesk"/>
                <a:sym typeface="Hanken Grotesk"/>
              </a:rPr>
              <a:t>cells killed</a:t>
            </a:r>
            <a:endParaRPr sz="900" b="0" i="0" u="none" strike="noStrike" cap="none">
              <a:solidFill>
                <a:srgbClr val="333333"/>
              </a:solidFill>
              <a:latin typeface="Hanken Grotesk"/>
              <a:ea typeface="Hanken Grotesk"/>
              <a:cs typeface="Hanken Grotesk"/>
              <a:sym typeface="Hanken Grotesk"/>
            </a:endParaRPr>
          </a:p>
        </p:txBody>
      </p:sp>
      <p:sp>
        <p:nvSpPr>
          <p:cNvPr id="3319" name="Google Shape;3319;p108"/>
          <p:cNvSpPr txBox="1"/>
          <p:nvPr/>
        </p:nvSpPr>
        <p:spPr>
          <a:xfrm>
            <a:off x="-2166350" y="5793150"/>
            <a:ext cx="1905900" cy="390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333333"/>
                </a:solidFill>
                <a:latin typeface="Hanken Grotesk"/>
                <a:ea typeface="Hanken Grotesk"/>
                <a:cs typeface="Hanken Grotesk"/>
                <a:sym typeface="Hanken Grotesk"/>
              </a:rPr>
              <a:t>+</a:t>
            </a:r>
            <a:r>
              <a:rPr lang="en" sz="1000" b="0" i="0" u="none" strike="noStrike" cap="none">
                <a:solidFill>
                  <a:srgbClr val="333333"/>
                </a:solidFill>
                <a:latin typeface="Hanken Grotesk"/>
                <a:ea typeface="Hanken Grotesk"/>
                <a:cs typeface="Hanken Grotesk"/>
                <a:sym typeface="Hanken Grotesk"/>
              </a:rPr>
              <a:t>  new attribute: </a:t>
            </a:r>
            <a:r>
              <a:rPr lang="en" sz="1000" b="1" i="0" u="none" strike="noStrike" cap="none">
                <a:solidFill>
                  <a:srgbClr val="333333"/>
                </a:solidFill>
                <a:latin typeface="Hanken Grotesk"/>
                <a:ea typeface="Hanken Grotesk"/>
                <a:cs typeface="Hanken Grotesk"/>
                <a:sym typeface="Hanken Grotesk"/>
              </a:rPr>
              <a:t>Drug Added</a:t>
            </a:r>
            <a:endParaRPr sz="1000" b="1" i="0" u="none" strike="noStrike" cap="none">
              <a:solidFill>
                <a:srgbClr val="333333"/>
              </a:solidFill>
              <a:latin typeface="Hanken Grotesk"/>
              <a:ea typeface="Hanken Grotesk"/>
              <a:cs typeface="Hanken Grotesk"/>
              <a:sym typeface="Hanken Grotesk"/>
            </a:endParaRPr>
          </a:p>
        </p:txBody>
      </p:sp>
      <p:sp>
        <p:nvSpPr>
          <p:cNvPr id="3320" name="Google Shape;3320;p108"/>
          <p:cNvSpPr txBox="1"/>
          <p:nvPr/>
        </p:nvSpPr>
        <p:spPr>
          <a:xfrm>
            <a:off x="713300" y="4385468"/>
            <a:ext cx="2517300" cy="6693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365760" marR="0" lvl="0" indent="-207008" algn="l" rtl="0">
              <a:lnSpc>
                <a:spcPct val="100000"/>
              </a:lnSpc>
              <a:spcBef>
                <a:spcPts val="0"/>
              </a:spcBef>
              <a:spcAft>
                <a:spcPts val="0"/>
              </a:spcAft>
              <a:buClr>
                <a:srgbClr val="999999"/>
              </a:buClr>
              <a:buSzPts val="1100"/>
              <a:buFont typeface="Hanken Grotesk SemiBold"/>
              <a:buChar char="○"/>
            </a:pPr>
            <a:r>
              <a:rPr lang="en" sz="1100" b="0" i="0" u="none" strike="noStrike" cap="none">
                <a:solidFill>
                  <a:srgbClr val="999999"/>
                </a:solidFill>
                <a:latin typeface="Hanken Grotesk SemiBold"/>
                <a:ea typeface="Hanken Grotesk SemiBold"/>
                <a:cs typeface="Hanken Grotesk SemiBold"/>
                <a:sym typeface="Hanken Grotesk SemiBold"/>
              </a:rPr>
              <a:t>Donor ID</a:t>
            </a:r>
            <a:endParaRPr sz="1100" b="0" i="0" u="none" strike="noStrike" cap="none">
              <a:solidFill>
                <a:srgbClr val="999999"/>
              </a:solidFill>
              <a:latin typeface="Hanken Grotesk SemiBold"/>
              <a:ea typeface="Hanken Grotesk SemiBold"/>
              <a:cs typeface="Hanken Grotesk SemiBold"/>
              <a:sym typeface="Hanken Grotesk SemiBold"/>
            </a:endParaRPr>
          </a:p>
          <a:p>
            <a:pPr marL="365760" marR="0" lvl="0" indent="-207008" algn="l" rtl="0">
              <a:lnSpc>
                <a:spcPct val="100000"/>
              </a:lnSpc>
              <a:spcBef>
                <a:spcPts val="0"/>
              </a:spcBef>
              <a:spcAft>
                <a:spcPts val="0"/>
              </a:spcAft>
              <a:buClr>
                <a:srgbClr val="999999"/>
              </a:buClr>
              <a:buSzPts val="1100"/>
              <a:buFont typeface="Hanken Grotesk SemiBold"/>
              <a:buChar char="○"/>
            </a:pPr>
            <a:r>
              <a:rPr lang="en" sz="1100" b="0" i="0" u="none" strike="noStrike" cap="none">
                <a:solidFill>
                  <a:srgbClr val="999999"/>
                </a:solidFill>
                <a:latin typeface="Hanken Grotesk SemiBold"/>
                <a:ea typeface="Hanken Grotesk SemiBold"/>
                <a:cs typeface="Hanken Grotesk SemiBold"/>
                <a:sym typeface="Hanken Grotesk SemiBold"/>
              </a:rPr>
              <a:t>Plasmid</a:t>
            </a:r>
            <a:endParaRPr sz="1100" b="0" i="0" u="none" strike="noStrike" cap="none">
              <a:solidFill>
                <a:srgbClr val="999999"/>
              </a:solidFill>
              <a:latin typeface="Hanken Grotesk SemiBold"/>
              <a:ea typeface="Hanken Grotesk SemiBold"/>
              <a:cs typeface="Hanken Grotesk SemiBold"/>
              <a:sym typeface="Hanken Grotesk SemiBold"/>
            </a:endParaRPr>
          </a:p>
          <a:p>
            <a:pPr marL="365760" marR="0" lvl="0" indent="-207008" algn="l" rtl="0">
              <a:lnSpc>
                <a:spcPct val="100000"/>
              </a:lnSpc>
              <a:spcBef>
                <a:spcPts val="0"/>
              </a:spcBef>
              <a:spcAft>
                <a:spcPts val="0"/>
              </a:spcAft>
              <a:buClr>
                <a:srgbClr val="999999"/>
              </a:buClr>
              <a:buSzPts val="1100"/>
              <a:buFont typeface="Hanken Grotesk SemiBold"/>
              <a:buChar char="○"/>
            </a:pPr>
            <a:r>
              <a:rPr lang="en" sz="1100" b="0" i="0" u="none" strike="noStrike" cap="none">
                <a:solidFill>
                  <a:srgbClr val="999999"/>
                </a:solidFill>
                <a:latin typeface="Hanken Grotesk SemiBold"/>
                <a:ea typeface="Hanken Grotesk SemiBold"/>
                <a:cs typeface="Hanken Grotesk SemiBold"/>
                <a:sym typeface="Hanken Grotesk SemiBold"/>
              </a:rPr>
              <a:t>Preparation Date</a:t>
            </a:r>
            <a:endParaRPr sz="1100" b="0" i="0" u="none" strike="noStrike" cap="none">
              <a:solidFill>
                <a:srgbClr val="999999"/>
              </a:solidFill>
              <a:latin typeface="Hanken Grotesk SemiBold"/>
              <a:ea typeface="Hanken Grotesk SemiBold"/>
              <a:cs typeface="Hanken Grotesk SemiBold"/>
              <a:sym typeface="Hanken Grotesk SemiBold"/>
            </a:endParaRPr>
          </a:p>
        </p:txBody>
      </p:sp>
      <p:sp>
        <p:nvSpPr>
          <p:cNvPr id="3321" name="Google Shape;3321;p108"/>
          <p:cNvSpPr txBox="1">
            <a:spLocks noGrp="1"/>
          </p:cNvSpPr>
          <p:nvPr>
            <p:ph type="title" idx="4294967295"/>
          </p:nvPr>
        </p:nvSpPr>
        <p:spPr>
          <a:xfrm>
            <a:off x="713300" y="4145710"/>
            <a:ext cx="2517300" cy="23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000">
                <a:solidFill>
                  <a:srgbClr val="999999"/>
                </a:solidFill>
              </a:rPr>
              <a:t>P0 Attributes</a:t>
            </a:r>
            <a:endParaRPr sz="1000">
              <a:solidFill>
                <a:srgbClr val="999999"/>
              </a:solidFill>
            </a:endParaRPr>
          </a:p>
        </p:txBody>
      </p:sp>
      <p:sp>
        <p:nvSpPr>
          <p:cNvPr id="3322" name="Google Shape;3322;p108"/>
          <p:cNvSpPr txBox="1"/>
          <p:nvPr/>
        </p:nvSpPr>
        <p:spPr>
          <a:xfrm>
            <a:off x="1056375" y="6509401"/>
            <a:ext cx="1589400" cy="6324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33333"/>
                </a:solidFill>
                <a:latin typeface="Hanken Grotesk"/>
                <a:ea typeface="Hanken Grotesk"/>
                <a:cs typeface="Hanken Grotesk"/>
                <a:sym typeface="Hanken Grotesk"/>
              </a:rPr>
              <a:t>Donor ID</a:t>
            </a:r>
            <a:endParaRPr sz="1000" b="0" i="0" u="none" strike="noStrike" cap="none">
              <a:solidFill>
                <a:srgbClr val="333333"/>
              </a:solidFill>
              <a:latin typeface="Hanken Grotesk"/>
              <a:ea typeface="Hanken Grotesk"/>
              <a:cs typeface="Hanken Grotesk"/>
              <a:sym typeface="Hanken Grotesk"/>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33333"/>
                </a:solidFill>
                <a:latin typeface="Hanken Grotesk"/>
                <a:ea typeface="Hanken Grotesk"/>
                <a:cs typeface="Hanken Grotesk"/>
                <a:sym typeface="Hanken Grotesk"/>
              </a:rPr>
              <a:t>CAR Type</a:t>
            </a:r>
            <a:endParaRPr sz="1000" b="0" i="0" u="none" strike="noStrike" cap="none">
              <a:solidFill>
                <a:srgbClr val="333333"/>
              </a:solidFill>
              <a:latin typeface="Hanken Grotesk"/>
              <a:ea typeface="Hanken Grotesk"/>
              <a:cs typeface="Hanken Grotesk"/>
              <a:sym typeface="Hanken Grotesk"/>
            </a:endParaRPr>
          </a:p>
        </p:txBody>
      </p:sp>
      <p:sp>
        <p:nvSpPr>
          <p:cNvPr id="3323" name="Google Shape;3323;p108"/>
          <p:cNvSpPr txBox="1">
            <a:spLocks noGrp="1"/>
          </p:cNvSpPr>
          <p:nvPr>
            <p:ph type="title" idx="4294967295"/>
          </p:nvPr>
        </p:nvSpPr>
        <p:spPr>
          <a:xfrm>
            <a:off x="1056375" y="6269701"/>
            <a:ext cx="915300" cy="23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000">
                <a:solidFill>
                  <a:srgbClr val="999999"/>
                </a:solidFill>
              </a:rPr>
              <a:t>Attributes</a:t>
            </a:r>
            <a:endParaRPr sz="1000">
              <a:solidFill>
                <a:srgbClr val="999999"/>
              </a:solidFill>
            </a:endParaRPr>
          </a:p>
        </p:txBody>
      </p:sp>
      <p:sp>
        <p:nvSpPr>
          <p:cNvPr id="3324" name="Google Shape;3324;p108"/>
          <p:cNvSpPr txBox="1"/>
          <p:nvPr/>
        </p:nvSpPr>
        <p:spPr>
          <a:xfrm>
            <a:off x="3663200" y="6509401"/>
            <a:ext cx="1589400" cy="6324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33333"/>
                </a:solidFill>
                <a:latin typeface="Hanken Grotesk"/>
                <a:ea typeface="Hanken Grotesk"/>
                <a:cs typeface="Hanken Grotesk"/>
                <a:sym typeface="Hanken Grotesk"/>
              </a:rPr>
              <a:t>Donor ID</a:t>
            </a:r>
            <a:endParaRPr sz="1000" b="0" i="0" u="none" strike="noStrike" cap="none">
              <a:solidFill>
                <a:srgbClr val="333333"/>
              </a:solidFill>
              <a:latin typeface="Hanken Grotesk"/>
              <a:ea typeface="Hanken Grotesk"/>
              <a:cs typeface="Hanken Grotesk"/>
              <a:sym typeface="Hanken Grotesk"/>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33333"/>
                </a:solidFill>
                <a:latin typeface="Hanken Grotesk"/>
                <a:ea typeface="Hanken Grotesk"/>
                <a:cs typeface="Hanken Grotesk"/>
                <a:sym typeface="Hanken Grotesk"/>
              </a:rPr>
              <a:t>CAR Type</a:t>
            </a:r>
            <a:endParaRPr sz="1000" b="0" i="0" u="none" strike="noStrike" cap="none">
              <a:solidFill>
                <a:srgbClr val="333333"/>
              </a:solidFill>
              <a:latin typeface="Hanken Grotesk"/>
              <a:ea typeface="Hanken Grotesk"/>
              <a:cs typeface="Hanken Grotesk"/>
              <a:sym typeface="Hanken Grotesk"/>
            </a:endParaRPr>
          </a:p>
        </p:txBody>
      </p:sp>
      <p:sp>
        <p:nvSpPr>
          <p:cNvPr id="3325" name="Google Shape;3325;p108"/>
          <p:cNvSpPr txBox="1">
            <a:spLocks noGrp="1"/>
          </p:cNvSpPr>
          <p:nvPr>
            <p:ph type="title" idx="4294967295"/>
          </p:nvPr>
        </p:nvSpPr>
        <p:spPr>
          <a:xfrm>
            <a:off x="3663200" y="6269701"/>
            <a:ext cx="915300" cy="23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000">
                <a:solidFill>
                  <a:srgbClr val="999999"/>
                </a:solidFill>
              </a:rPr>
              <a:t>Attributes</a:t>
            </a:r>
            <a:endParaRPr sz="1000">
              <a:solidFill>
                <a:srgbClr val="999999"/>
              </a:solidFill>
            </a:endParaRPr>
          </a:p>
        </p:txBody>
      </p:sp>
      <p:sp>
        <p:nvSpPr>
          <p:cNvPr id="3326" name="Google Shape;3326;p108"/>
          <p:cNvSpPr txBox="1"/>
          <p:nvPr/>
        </p:nvSpPr>
        <p:spPr>
          <a:xfrm>
            <a:off x="6256475" y="6509401"/>
            <a:ext cx="1589400" cy="6324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33333"/>
                </a:solidFill>
                <a:latin typeface="Hanken Grotesk"/>
                <a:ea typeface="Hanken Grotesk"/>
                <a:cs typeface="Hanken Grotesk"/>
                <a:sym typeface="Hanken Grotesk"/>
              </a:rPr>
              <a:t>Donor ID</a:t>
            </a:r>
            <a:endParaRPr sz="1000" b="0" i="0" u="none" strike="noStrike" cap="none">
              <a:solidFill>
                <a:srgbClr val="333333"/>
              </a:solidFill>
              <a:latin typeface="Hanken Grotesk"/>
              <a:ea typeface="Hanken Grotesk"/>
              <a:cs typeface="Hanken Grotesk"/>
              <a:sym typeface="Hanken Grotesk"/>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33333"/>
                </a:solidFill>
                <a:latin typeface="Hanken Grotesk"/>
                <a:ea typeface="Hanken Grotesk"/>
                <a:cs typeface="Hanken Grotesk"/>
                <a:sym typeface="Hanken Grotesk"/>
              </a:rPr>
              <a:t>CAR Type</a:t>
            </a:r>
            <a:endParaRPr sz="1000" b="0" i="0" u="none" strike="noStrike" cap="none">
              <a:solidFill>
                <a:srgbClr val="333333"/>
              </a:solidFill>
              <a:latin typeface="Hanken Grotesk"/>
              <a:ea typeface="Hanken Grotesk"/>
              <a:cs typeface="Hanken Grotesk"/>
              <a:sym typeface="Hanken Grotesk"/>
            </a:endParaRPr>
          </a:p>
        </p:txBody>
      </p:sp>
      <p:sp>
        <p:nvSpPr>
          <p:cNvPr id="3327" name="Google Shape;3327;p108"/>
          <p:cNvSpPr txBox="1">
            <a:spLocks noGrp="1"/>
          </p:cNvSpPr>
          <p:nvPr>
            <p:ph type="title" idx="4294967295"/>
          </p:nvPr>
        </p:nvSpPr>
        <p:spPr>
          <a:xfrm>
            <a:off x="6256475" y="6269701"/>
            <a:ext cx="915300" cy="23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000">
                <a:solidFill>
                  <a:srgbClr val="999999"/>
                </a:solidFill>
              </a:rPr>
              <a:t>Attributes</a:t>
            </a:r>
            <a:endParaRPr sz="1000">
              <a:solidFill>
                <a:srgbClr val="999999"/>
              </a:solidFill>
            </a:endParaRPr>
          </a:p>
        </p:txBody>
      </p:sp>
      <p:sp>
        <p:nvSpPr>
          <p:cNvPr id="3328" name="Google Shape;3328;p108"/>
          <p:cNvSpPr txBox="1"/>
          <p:nvPr/>
        </p:nvSpPr>
        <p:spPr>
          <a:xfrm>
            <a:off x="3313350" y="4385468"/>
            <a:ext cx="2517300" cy="6693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347472" marR="0" lvl="0" indent="-207010" algn="l" rtl="0">
              <a:lnSpc>
                <a:spcPct val="100000"/>
              </a:lnSpc>
              <a:spcBef>
                <a:spcPts val="0"/>
              </a:spcBef>
              <a:spcAft>
                <a:spcPts val="0"/>
              </a:spcAft>
              <a:buClr>
                <a:srgbClr val="999999"/>
              </a:buClr>
              <a:buSzPts val="1100"/>
              <a:buFont typeface="Courier New"/>
              <a:buChar char="o"/>
            </a:pPr>
            <a:r>
              <a:rPr lang="en" sz="1100" b="0" i="0" u="none" strike="noStrike" cap="none">
                <a:solidFill>
                  <a:srgbClr val="999999"/>
                </a:solidFill>
                <a:latin typeface="Hanken Grotesk"/>
                <a:ea typeface="Hanken Grotesk"/>
                <a:cs typeface="Hanken Grotesk"/>
                <a:sym typeface="Hanken Grotesk"/>
              </a:rPr>
              <a:t>. . . (prev)</a:t>
            </a:r>
            <a:endParaRPr/>
          </a:p>
          <a:p>
            <a:pPr marL="347472" marR="0" lvl="0" indent="-207010" algn="l" rtl="0">
              <a:lnSpc>
                <a:spcPct val="100000"/>
              </a:lnSpc>
              <a:spcBef>
                <a:spcPts val="0"/>
              </a:spcBef>
              <a:spcAft>
                <a:spcPts val="0"/>
              </a:spcAft>
              <a:buClr>
                <a:srgbClr val="999999"/>
              </a:buClr>
              <a:buSzPts val="1100"/>
              <a:buFont typeface="Hammersmith One"/>
              <a:buChar char="+"/>
            </a:pPr>
            <a:r>
              <a:rPr lang="en" sz="1100" b="0" i="0" u="none" strike="noStrike" cap="none">
                <a:solidFill>
                  <a:srgbClr val="999999"/>
                </a:solidFill>
                <a:latin typeface="Hanken Grotesk SemiBold"/>
                <a:ea typeface="Hanken Grotesk SemiBold"/>
                <a:cs typeface="Hanken Grotesk SemiBold"/>
                <a:sym typeface="Hanken Grotesk SemiBold"/>
              </a:rPr>
              <a:t>Drug Type</a:t>
            </a:r>
            <a:endParaRPr/>
          </a:p>
          <a:p>
            <a:pPr marL="347472" marR="0" lvl="0" indent="-207010" algn="l" rtl="0">
              <a:lnSpc>
                <a:spcPct val="100000"/>
              </a:lnSpc>
              <a:spcBef>
                <a:spcPts val="0"/>
              </a:spcBef>
              <a:spcAft>
                <a:spcPts val="0"/>
              </a:spcAft>
              <a:buClr>
                <a:srgbClr val="999999"/>
              </a:buClr>
              <a:buSzPts val="1100"/>
              <a:buFont typeface="Hammersmith One"/>
              <a:buChar char="+"/>
            </a:pPr>
            <a:r>
              <a:rPr lang="en" sz="1100" b="0" i="0" u="none" strike="noStrike" cap="none">
                <a:solidFill>
                  <a:srgbClr val="999999"/>
                </a:solidFill>
                <a:latin typeface="Hanken Grotesk SemiBold"/>
                <a:ea typeface="Hanken Grotesk SemiBold"/>
                <a:cs typeface="Hanken Grotesk SemiBold"/>
                <a:sym typeface="Hanken Grotesk SemiBold"/>
              </a:rPr>
              <a:t>Drug Concentration</a:t>
            </a:r>
            <a:endParaRPr/>
          </a:p>
        </p:txBody>
      </p:sp>
      <p:sp>
        <p:nvSpPr>
          <p:cNvPr id="3329" name="Google Shape;3329;p108"/>
          <p:cNvSpPr txBox="1">
            <a:spLocks noGrp="1"/>
          </p:cNvSpPr>
          <p:nvPr>
            <p:ph type="title" idx="4294967295"/>
          </p:nvPr>
        </p:nvSpPr>
        <p:spPr>
          <a:xfrm>
            <a:off x="3313350" y="4145710"/>
            <a:ext cx="2517300" cy="23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000">
                <a:solidFill>
                  <a:srgbClr val="999999"/>
                </a:solidFill>
              </a:rPr>
              <a:t>P1 Attributes</a:t>
            </a:r>
            <a:endParaRPr sz="1000">
              <a:solidFill>
                <a:srgbClr val="999999"/>
              </a:solidFill>
            </a:endParaRPr>
          </a:p>
        </p:txBody>
      </p:sp>
      <p:sp>
        <p:nvSpPr>
          <p:cNvPr id="3330" name="Google Shape;3330;p108"/>
          <p:cNvSpPr txBox="1"/>
          <p:nvPr/>
        </p:nvSpPr>
        <p:spPr>
          <a:xfrm>
            <a:off x="5920225" y="4384435"/>
            <a:ext cx="2517300" cy="669300"/>
          </a:xfrm>
          <a:prstGeom prst="rect">
            <a:avLst/>
          </a:prstGeom>
          <a:no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347472" marR="0" lvl="0" indent="-207010" algn="l" rtl="0">
              <a:lnSpc>
                <a:spcPct val="100000"/>
              </a:lnSpc>
              <a:spcBef>
                <a:spcPts val="0"/>
              </a:spcBef>
              <a:spcAft>
                <a:spcPts val="0"/>
              </a:spcAft>
              <a:buClr>
                <a:srgbClr val="999999"/>
              </a:buClr>
              <a:buSzPts val="1100"/>
              <a:buFont typeface="Courier New"/>
              <a:buChar char="o"/>
            </a:pPr>
            <a:r>
              <a:rPr lang="en" sz="1100" b="0" i="0" u="none" strike="noStrike" cap="none">
                <a:solidFill>
                  <a:srgbClr val="999999"/>
                </a:solidFill>
                <a:latin typeface="Hanken Grotesk"/>
                <a:ea typeface="Hanken Grotesk"/>
                <a:cs typeface="Hanken Grotesk"/>
                <a:sym typeface="Hanken Grotesk"/>
              </a:rPr>
              <a:t>. . . (prev)</a:t>
            </a:r>
            <a:endParaRPr/>
          </a:p>
          <a:p>
            <a:pPr marL="347472" marR="0" lvl="0" indent="-207010" algn="l" rtl="0">
              <a:lnSpc>
                <a:spcPct val="100000"/>
              </a:lnSpc>
              <a:spcBef>
                <a:spcPts val="0"/>
              </a:spcBef>
              <a:spcAft>
                <a:spcPts val="0"/>
              </a:spcAft>
              <a:buClr>
                <a:srgbClr val="999999"/>
              </a:buClr>
              <a:buSzPts val="1100"/>
              <a:buFont typeface="Hammersmith One"/>
              <a:buChar char="+"/>
            </a:pPr>
            <a:r>
              <a:rPr lang="en" sz="1100" b="0" i="0" u="none" strike="noStrike" cap="none">
                <a:solidFill>
                  <a:srgbClr val="999999"/>
                </a:solidFill>
                <a:latin typeface="Hanken Grotesk SemiBold"/>
                <a:ea typeface="Hanken Grotesk SemiBold"/>
                <a:cs typeface="Hanken Grotesk SemiBold"/>
                <a:sym typeface="Hanken Grotesk SemiBold"/>
              </a:rPr>
              <a:t>Cytotoxicity</a:t>
            </a:r>
            <a:endParaRPr/>
          </a:p>
          <a:p>
            <a:pPr marL="347472" marR="0" lvl="0" indent="-207010" algn="l" rtl="0">
              <a:lnSpc>
                <a:spcPct val="100000"/>
              </a:lnSpc>
              <a:spcBef>
                <a:spcPts val="0"/>
              </a:spcBef>
              <a:spcAft>
                <a:spcPts val="0"/>
              </a:spcAft>
              <a:buClr>
                <a:srgbClr val="999999"/>
              </a:buClr>
              <a:buSzPts val="1100"/>
              <a:buFont typeface="Hammersmith One"/>
              <a:buChar char="+"/>
            </a:pPr>
            <a:r>
              <a:rPr lang="en" sz="1100" b="0" i="0" u="none" strike="noStrike" cap="none">
                <a:solidFill>
                  <a:srgbClr val="999999"/>
                </a:solidFill>
                <a:latin typeface="Hanken Grotesk SemiBold"/>
                <a:ea typeface="Hanken Grotesk SemiBold"/>
                <a:cs typeface="Hanken Grotesk SemiBold"/>
                <a:sym typeface="Hanken Grotesk SemiBold"/>
              </a:rPr>
              <a:t>Viability</a:t>
            </a:r>
            <a:endParaRPr/>
          </a:p>
        </p:txBody>
      </p:sp>
      <p:sp>
        <p:nvSpPr>
          <p:cNvPr id="3331" name="Google Shape;3331;p108"/>
          <p:cNvSpPr txBox="1">
            <a:spLocks noGrp="1"/>
          </p:cNvSpPr>
          <p:nvPr>
            <p:ph type="title" idx="4294967295"/>
          </p:nvPr>
        </p:nvSpPr>
        <p:spPr>
          <a:xfrm>
            <a:off x="5920225" y="4144735"/>
            <a:ext cx="2517300" cy="23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000">
                <a:solidFill>
                  <a:srgbClr val="999999"/>
                </a:solidFill>
              </a:rPr>
              <a:t>P2 Attributes</a:t>
            </a:r>
            <a:endParaRPr sz="1000">
              <a:solidFill>
                <a:srgbClr val="99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109"/>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Problem</a:t>
            </a:r>
            <a:endParaRPr/>
          </a:p>
        </p:txBody>
      </p:sp>
      <p:sp>
        <p:nvSpPr>
          <p:cNvPr id="3337" name="Google Shape;3337;p109"/>
          <p:cNvSpPr txBox="1">
            <a:spLocks noGrp="1"/>
          </p:cNvSpPr>
          <p:nvPr>
            <p:ph type="body" idx="4294967295"/>
          </p:nvPr>
        </p:nvSpPr>
        <p:spPr>
          <a:xfrm>
            <a:off x="2275825" y="-668200"/>
            <a:ext cx="460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(explain current methods of visualization / sharing)</a:t>
            </a:r>
            <a:endParaRPr sz="1500"/>
          </a:p>
        </p:txBody>
      </p:sp>
      <p:pic>
        <p:nvPicPr>
          <p:cNvPr id="3338" name="Google Shape;3338;p109"/>
          <p:cNvPicPr preferRelativeResize="0"/>
          <p:nvPr/>
        </p:nvPicPr>
        <p:blipFill rotWithShape="1">
          <a:blip r:embed="rId3">
            <a:alphaModFix/>
          </a:blip>
          <a:srcRect r="1097"/>
          <a:stretch/>
        </p:blipFill>
        <p:spPr>
          <a:xfrm>
            <a:off x="360900" y="1408750"/>
            <a:ext cx="3683100" cy="2584500"/>
          </a:xfrm>
          <a:prstGeom prst="roundRect">
            <a:avLst>
              <a:gd name="adj" fmla="val 1740"/>
            </a:avLst>
          </a:prstGeom>
          <a:noFill/>
          <a:ln w="19050" cap="flat" cmpd="sng">
            <a:solidFill>
              <a:schemeClr val="accent1"/>
            </a:solidFill>
            <a:prstDash val="solid"/>
            <a:round/>
            <a:headEnd type="none" w="sm" len="sm"/>
            <a:tailEnd type="none" w="sm" len="sm"/>
          </a:ln>
        </p:spPr>
      </p:pic>
      <p:pic>
        <p:nvPicPr>
          <p:cNvPr id="3339" name="Google Shape;3339;p109"/>
          <p:cNvPicPr preferRelativeResize="0"/>
          <p:nvPr/>
        </p:nvPicPr>
        <p:blipFill>
          <a:blip r:embed="rId4">
            <a:alphaModFix/>
          </a:blip>
          <a:stretch>
            <a:fillRect/>
          </a:stretch>
        </p:blipFill>
        <p:spPr>
          <a:xfrm>
            <a:off x="2819525" y="3230975"/>
            <a:ext cx="5417100" cy="1734600"/>
          </a:xfrm>
          <a:prstGeom prst="roundRect">
            <a:avLst>
              <a:gd name="adj" fmla="val 1587"/>
            </a:avLst>
          </a:prstGeom>
          <a:noFill/>
          <a:ln w="19050" cap="flat" cmpd="sng">
            <a:solidFill>
              <a:schemeClr val="accent1"/>
            </a:solidFill>
            <a:prstDash val="solid"/>
            <a:round/>
            <a:headEnd type="none" w="sm" len="sm"/>
            <a:tailEnd type="none" w="sm" len="sm"/>
          </a:ln>
        </p:spPr>
      </p:pic>
      <p:sp>
        <p:nvSpPr>
          <p:cNvPr id="3340" name="Google Shape;3340;p109"/>
          <p:cNvSpPr txBox="1">
            <a:spLocks noGrp="1"/>
          </p:cNvSpPr>
          <p:nvPr>
            <p:ph type="body" idx="4294967295"/>
          </p:nvPr>
        </p:nvSpPr>
        <p:spPr>
          <a:xfrm>
            <a:off x="885925" y="767500"/>
            <a:ext cx="73857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Current methods of visualizing planned experiments are:  </a:t>
            </a:r>
            <a:r>
              <a:rPr lang="en" sz="1500" b="1"/>
              <a:t>Manual and Time Consuming</a:t>
            </a:r>
            <a:r>
              <a:rPr lang="en" sz="1500"/>
              <a:t>.</a:t>
            </a:r>
            <a:endParaRPr sz="1500"/>
          </a:p>
        </p:txBody>
      </p:sp>
      <p:sp>
        <p:nvSpPr>
          <p:cNvPr id="3341" name="Google Shape;3341;p109"/>
          <p:cNvSpPr txBox="1">
            <a:spLocks noGrp="1"/>
          </p:cNvSpPr>
          <p:nvPr>
            <p:ph type="body" idx="4294967295"/>
          </p:nvPr>
        </p:nvSpPr>
        <p:spPr>
          <a:xfrm>
            <a:off x="4592100" y="2269200"/>
            <a:ext cx="31674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500"/>
              <a:t>Using </a:t>
            </a:r>
            <a:r>
              <a:rPr lang="en" sz="1500">
                <a:latin typeface="Assistant SemiBold"/>
                <a:ea typeface="Assistant SemiBold"/>
                <a:cs typeface="Assistant SemiBold"/>
                <a:sym typeface="Assistant SemiBold"/>
              </a:rPr>
              <a:t>Lucidchart </a:t>
            </a:r>
            <a:r>
              <a:rPr lang="en" sz="1500"/>
              <a:t>to manually draw plates and connect relationships.</a:t>
            </a:r>
            <a:endParaRPr sz="1500"/>
          </a:p>
        </p:txBody>
      </p:sp>
      <p:sp>
        <p:nvSpPr>
          <p:cNvPr id="3342" name="Google Shape;3342;p109"/>
          <p:cNvSpPr txBox="1">
            <a:spLocks noGrp="1"/>
          </p:cNvSpPr>
          <p:nvPr>
            <p:ph type="body" idx="4294967295"/>
          </p:nvPr>
        </p:nvSpPr>
        <p:spPr>
          <a:xfrm>
            <a:off x="4592100" y="1557725"/>
            <a:ext cx="3752100" cy="720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500"/>
              <a:t>Using </a:t>
            </a:r>
            <a:r>
              <a:rPr lang="en" sz="1500">
                <a:latin typeface="Assistant SemiBold"/>
                <a:ea typeface="Assistant SemiBold"/>
                <a:cs typeface="Assistant SemiBold"/>
                <a:sym typeface="Assistant SemiBold"/>
              </a:rPr>
              <a:t>Google Suite</a:t>
            </a:r>
            <a:r>
              <a:rPr lang="en" sz="1500"/>
              <a:t>/</a:t>
            </a:r>
            <a:r>
              <a:rPr lang="en" sz="1500">
                <a:latin typeface="Assistant SemiBold"/>
                <a:ea typeface="Assistant SemiBold"/>
                <a:cs typeface="Assistant SemiBold"/>
                <a:sym typeface="Assistant SemiBold"/>
              </a:rPr>
              <a:t>Benchling Notebooks</a:t>
            </a:r>
            <a:r>
              <a:rPr lang="en" sz="1500"/>
              <a:t> to track conditions and properties.</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6"/>
        <p:cNvGrpSpPr/>
        <p:nvPr/>
      </p:nvGrpSpPr>
      <p:grpSpPr>
        <a:xfrm>
          <a:off x="0" y="0"/>
          <a:ext cx="0" cy="0"/>
          <a:chOff x="0" y="0"/>
          <a:chExt cx="0" cy="0"/>
        </a:xfrm>
      </p:grpSpPr>
      <p:sp>
        <p:nvSpPr>
          <p:cNvPr id="3347" name="Google Shape;3347;p110"/>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Problem</a:t>
            </a:r>
            <a:endParaRPr/>
          </a:p>
        </p:txBody>
      </p:sp>
      <p:sp>
        <p:nvSpPr>
          <p:cNvPr id="3348" name="Google Shape;3348;p110"/>
          <p:cNvSpPr txBox="1">
            <a:spLocks noGrp="1"/>
          </p:cNvSpPr>
          <p:nvPr>
            <p:ph type="body" idx="4294967295"/>
          </p:nvPr>
        </p:nvSpPr>
        <p:spPr>
          <a:xfrm>
            <a:off x="2275825" y="-668200"/>
            <a:ext cx="460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(explain current methods of visualization / sharing)</a:t>
            </a:r>
            <a:endParaRPr sz="1500"/>
          </a:p>
        </p:txBody>
      </p:sp>
      <p:sp>
        <p:nvSpPr>
          <p:cNvPr id="3349" name="Google Shape;3349;p110"/>
          <p:cNvSpPr txBox="1">
            <a:spLocks noGrp="1"/>
          </p:cNvSpPr>
          <p:nvPr>
            <p:ph type="body" idx="4294967295"/>
          </p:nvPr>
        </p:nvSpPr>
        <p:spPr>
          <a:xfrm>
            <a:off x="885925" y="767500"/>
            <a:ext cx="73857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Current methods of visualizing planned experiments are:  </a:t>
            </a:r>
            <a:r>
              <a:rPr lang="en" sz="1500" b="1"/>
              <a:t>Inefficient for Scaling</a:t>
            </a:r>
            <a:r>
              <a:rPr lang="en" sz="1500"/>
              <a:t>.</a:t>
            </a:r>
            <a:endParaRPr sz="1500"/>
          </a:p>
        </p:txBody>
      </p:sp>
      <p:sp>
        <p:nvSpPr>
          <p:cNvPr id="3350" name="Google Shape;3350;p110"/>
          <p:cNvSpPr txBox="1">
            <a:spLocks noGrp="1"/>
          </p:cNvSpPr>
          <p:nvPr>
            <p:ph type="body" idx="4294967295"/>
          </p:nvPr>
        </p:nvSpPr>
        <p:spPr>
          <a:xfrm>
            <a:off x="1764150" y="1368550"/>
            <a:ext cx="56157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Increasingly </a:t>
            </a:r>
            <a:r>
              <a:rPr lang="en" sz="1500">
                <a:latin typeface="Assistant SemiBold"/>
                <a:ea typeface="Assistant SemiBold"/>
                <a:cs typeface="Assistant SemiBold"/>
                <a:sym typeface="Assistant SemiBold"/>
              </a:rPr>
              <a:t>challenging </a:t>
            </a:r>
            <a:r>
              <a:rPr lang="en" sz="1500"/>
              <a:t>and </a:t>
            </a:r>
            <a:r>
              <a:rPr lang="en" sz="1500">
                <a:latin typeface="Assistant SemiBold"/>
                <a:ea typeface="Assistant SemiBold"/>
                <a:cs typeface="Assistant SemiBold"/>
                <a:sym typeface="Assistant SemiBold"/>
              </a:rPr>
              <a:t>error prone</a:t>
            </a:r>
            <a:r>
              <a:rPr lang="en" sz="1500"/>
              <a:t> as the number of experimental conditions, plates, and samples grow.</a:t>
            </a:r>
            <a:endParaRPr sz="1500"/>
          </a:p>
        </p:txBody>
      </p:sp>
      <p:pic>
        <p:nvPicPr>
          <p:cNvPr id="3351" name="Google Shape;3351;p110"/>
          <p:cNvPicPr preferRelativeResize="0"/>
          <p:nvPr/>
        </p:nvPicPr>
        <p:blipFill>
          <a:blip r:embed="rId3">
            <a:alphaModFix/>
          </a:blip>
          <a:stretch>
            <a:fillRect/>
          </a:stretch>
        </p:blipFill>
        <p:spPr>
          <a:xfrm>
            <a:off x="1978800" y="2204938"/>
            <a:ext cx="5186400" cy="2583600"/>
          </a:xfrm>
          <a:prstGeom prst="roundRect">
            <a:avLst>
              <a:gd name="adj" fmla="val 2590"/>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111"/>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Solution</a:t>
            </a:r>
            <a:endParaRPr/>
          </a:p>
        </p:txBody>
      </p:sp>
      <p:sp>
        <p:nvSpPr>
          <p:cNvPr id="3357" name="Google Shape;3357;p111"/>
          <p:cNvSpPr txBox="1">
            <a:spLocks noGrp="1"/>
          </p:cNvSpPr>
          <p:nvPr>
            <p:ph type="body" idx="4294967295"/>
          </p:nvPr>
        </p:nvSpPr>
        <p:spPr>
          <a:xfrm>
            <a:off x="2062975" y="-1059625"/>
            <a:ext cx="5031600" cy="813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(explain the tool we aim to create and how it will be used)</a:t>
            </a:r>
            <a:endParaRPr sz="1500"/>
          </a:p>
        </p:txBody>
      </p:sp>
      <p:grpSp>
        <p:nvGrpSpPr>
          <p:cNvPr id="3358" name="Google Shape;3358;p111"/>
          <p:cNvGrpSpPr/>
          <p:nvPr/>
        </p:nvGrpSpPr>
        <p:grpSpPr>
          <a:xfrm>
            <a:off x="-955499" y="6681907"/>
            <a:ext cx="2863486" cy="1648168"/>
            <a:chOff x="3307002" y="2215303"/>
            <a:chExt cx="2854067" cy="1642747"/>
          </a:xfrm>
        </p:grpSpPr>
        <p:sp>
          <p:nvSpPr>
            <p:cNvPr id="3359" name="Google Shape;3359;p111"/>
            <p:cNvSpPr/>
            <p:nvPr/>
          </p:nvSpPr>
          <p:spPr>
            <a:xfrm>
              <a:off x="3307002" y="3632712"/>
              <a:ext cx="2854067" cy="18"/>
            </a:xfrm>
            <a:custGeom>
              <a:avLst/>
              <a:gdLst/>
              <a:ahLst/>
              <a:cxnLst/>
              <a:rect l="l" t="t" r="r" b="b"/>
              <a:pathLst>
                <a:path w="155535" h="1" fill="none" extrusionOk="0">
                  <a:moveTo>
                    <a:pt x="0" y="1"/>
                  </a:moveTo>
                  <a:lnTo>
                    <a:pt x="155534" y="1"/>
                  </a:lnTo>
                </a:path>
              </a:pathLst>
            </a:custGeom>
            <a:noFill/>
            <a:ln w="126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1"/>
            <p:cNvSpPr/>
            <p:nvPr/>
          </p:nvSpPr>
          <p:spPr>
            <a:xfrm>
              <a:off x="5113614" y="2802834"/>
              <a:ext cx="473981" cy="473595"/>
            </a:xfrm>
            <a:custGeom>
              <a:avLst/>
              <a:gdLst/>
              <a:ahLst/>
              <a:cxnLst/>
              <a:rect l="l" t="t" r="r" b="b"/>
              <a:pathLst>
                <a:path w="25830" h="25809" extrusionOk="0">
                  <a:moveTo>
                    <a:pt x="12867" y="8280"/>
                  </a:moveTo>
                  <a:cubicBezTo>
                    <a:pt x="15241" y="8280"/>
                    <a:pt x="17522" y="10121"/>
                    <a:pt x="17522" y="12905"/>
                  </a:cubicBezTo>
                  <a:cubicBezTo>
                    <a:pt x="17522" y="15445"/>
                    <a:pt x="15445" y="17522"/>
                    <a:pt x="12905" y="17522"/>
                  </a:cubicBezTo>
                  <a:cubicBezTo>
                    <a:pt x="8792" y="17522"/>
                    <a:pt x="6735" y="12542"/>
                    <a:pt x="9639" y="9639"/>
                  </a:cubicBezTo>
                  <a:cubicBezTo>
                    <a:pt x="10577" y="8700"/>
                    <a:pt x="11733" y="8280"/>
                    <a:pt x="12867" y="8280"/>
                  </a:cubicBezTo>
                  <a:close/>
                  <a:moveTo>
                    <a:pt x="10707" y="1"/>
                  </a:moveTo>
                  <a:cubicBezTo>
                    <a:pt x="10264" y="1"/>
                    <a:pt x="9921" y="344"/>
                    <a:pt x="9921" y="787"/>
                  </a:cubicBezTo>
                  <a:lnTo>
                    <a:pt x="9921" y="3267"/>
                  </a:lnTo>
                  <a:cubicBezTo>
                    <a:pt x="9921" y="3590"/>
                    <a:pt x="9719" y="3872"/>
                    <a:pt x="9417" y="4013"/>
                  </a:cubicBezTo>
                  <a:lnTo>
                    <a:pt x="9336" y="4033"/>
                  </a:lnTo>
                  <a:cubicBezTo>
                    <a:pt x="9228" y="4084"/>
                    <a:pt x="9113" y="4108"/>
                    <a:pt x="8999" y="4108"/>
                  </a:cubicBezTo>
                  <a:cubicBezTo>
                    <a:pt x="8793" y="4108"/>
                    <a:pt x="8592" y="4028"/>
                    <a:pt x="8449" y="3872"/>
                  </a:cubicBezTo>
                  <a:lnTo>
                    <a:pt x="6634" y="2057"/>
                  </a:lnTo>
                  <a:cubicBezTo>
                    <a:pt x="6473" y="1906"/>
                    <a:pt x="6266" y="1831"/>
                    <a:pt x="6062" y="1831"/>
                  </a:cubicBezTo>
                  <a:cubicBezTo>
                    <a:pt x="5858" y="1831"/>
                    <a:pt x="5656" y="1906"/>
                    <a:pt x="5505" y="2057"/>
                  </a:cubicBezTo>
                  <a:lnTo>
                    <a:pt x="2219" y="5324"/>
                  </a:lnTo>
                  <a:cubicBezTo>
                    <a:pt x="1916" y="5646"/>
                    <a:pt x="1916" y="6150"/>
                    <a:pt x="2219" y="6453"/>
                  </a:cubicBezTo>
                  <a:lnTo>
                    <a:pt x="4033" y="8247"/>
                  </a:lnTo>
                  <a:cubicBezTo>
                    <a:pt x="4255" y="8489"/>
                    <a:pt x="4316" y="8852"/>
                    <a:pt x="4195" y="9155"/>
                  </a:cubicBezTo>
                  <a:lnTo>
                    <a:pt x="4195" y="9175"/>
                  </a:lnTo>
                  <a:cubicBezTo>
                    <a:pt x="4074" y="9477"/>
                    <a:pt x="3771" y="9679"/>
                    <a:pt x="3449" y="9679"/>
                  </a:cubicBezTo>
                  <a:lnTo>
                    <a:pt x="787" y="9679"/>
                  </a:lnTo>
                  <a:cubicBezTo>
                    <a:pt x="344" y="9679"/>
                    <a:pt x="1" y="10042"/>
                    <a:pt x="1" y="10485"/>
                  </a:cubicBezTo>
                  <a:lnTo>
                    <a:pt x="1" y="15103"/>
                  </a:lnTo>
                  <a:cubicBezTo>
                    <a:pt x="1" y="15526"/>
                    <a:pt x="344" y="15889"/>
                    <a:pt x="787" y="15889"/>
                  </a:cubicBezTo>
                  <a:lnTo>
                    <a:pt x="3368" y="15889"/>
                  </a:lnTo>
                  <a:cubicBezTo>
                    <a:pt x="3691" y="15889"/>
                    <a:pt x="3993" y="16091"/>
                    <a:pt x="4114" y="16413"/>
                  </a:cubicBezTo>
                  <a:cubicBezTo>
                    <a:pt x="4235" y="16716"/>
                    <a:pt x="4175" y="17058"/>
                    <a:pt x="3953" y="17300"/>
                  </a:cubicBezTo>
                  <a:lnTo>
                    <a:pt x="2078" y="19175"/>
                  </a:lnTo>
                  <a:cubicBezTo>
                    <a:pt x="1755" y="19498"/>
                    <a:pt x="1755" y="20002"/>
                    <a:pt x="2078" y="20305"/>
                  </a:cubicBezTo>
                  <a:lnTo>
                    <a:pt x="5344" y="23591"/>
                  </a:lnTo>
                  <a:cubicBezTo>
                    <a:pt x="5495" y="23742"/>
                    <a:pt x="5697" y="23818"/>
                    <a:pt x="5901" y="23818"/>
                  </a:cubicBezTo>
                  <a:cubicBezTo>
                    <a:pt x="6105" y="23818"/>
                    <a:pt x="6312" y="23742"/>
                    <a:pt x="6473" y="23591"/>
                  </a:cubicBezTo>
                  <a:lnTo>
                    <a:pt x="8247" y="21797"/>
                  </a:lnTo>
                  <a:cubicBezTo>
                    <a:pt x="8407" y="21650"/>
                    <a:pt x="8620" y="21565"/>
                    <a:pt x="8833" y="21565"/>
                  </a:cubicBezTo>
                  <a:cubicBezTo>
                    <a:pt x="8943" y="21565"/>
                    <a:pt x="9052" y="21587"/>
                    <a:pt x="9155" y="21635"/>
                  </a:cubicBezTo>
                  <a:lnTo>
                    <a:pt x="9195" y="21655"/>
                  </a:lnTo>
                  <a:cubicBezTo>
                    <a:pt x="9497" y="21797"/>
                    <a:pt x="9699" y="22079"/>
                    <a:pt x="9699" y="22401"/>
                  </a:cubicBezTo>
                  <a:lnTo>
                    <a:pt x="9699" y="25023"/>
                  </a:lnTo>
                  <a:cubicBezTo>
                    <a:pt x="9699" y="25446"/>
                    <a:pt x="10062" y="25809"/>
                    <a:pt x="10506" y="25809"/>
                  </a:cubicBezTo>
                  <a:lnTo>
                    <a:pt x="15123" y="25809"/>
                  </a:lnTo>
                  <a:cubicBezTo>
                    <a:pt x="15566" y="25809"/>
                    <a:pt x="15909" y="25446"/>
                    <a:pt x="15909" y="25023"/>
                  </a:cubicBezTo>
                  <a:lnTo>
                    <a:pt x="15909" y="22603"/>
                  </a:lnTo>
                  <a:cubicBezTo>
                    <a:pt x="15909" y="22260"/>
                    <a:pt x="16111" y="21978"/>
                    <a:pt x="16413" y="21857"/>
                  </a:cubicBezTo>
                  <a:lnTo>
                    <a:pt x="16574" y="21797"/>
                  </a:lnTo>
                  <a:cubicBezTo>
                    <a:pt x="16675" y="21756"/>
                    <a:pt x="16781" y="21736"/>
                    <a:pt x="16884" y="21736"/>
                  </a:cubicBezTo>
                  <a:cubicBezTo>
                    <a:pt x="17092" y="21736"/>
                    <a:pt x="17294" y="21817"/>
                    <a:pt x="17441" y="21978"/>
                  </a:cubicBezTo>
                  <a:lnTo>
                    <a:pt x="19196" y="23752"/>
                  </a:lnTo>
                  <a:cubicBezTo>
                    <a:pt x="19357" y="23904"/>
                    <a:pt x="19564" y="23979"/>
                    <a:pt x="19768" y="23979"/>
                  </a:cubicBezTo>
                  <a:cubicBezTo>
                    <a:pt x="19972" y="23979"/>
                    <a:pt x="20173" y="23904"/>
                    <a:pt x="20325" y="23752"/>
                  </a:cubicBezTo>
                  <a:lnTo>
                    <a:pt x="23611" y="20466"/>
                  </a:lnTo>
                  <a:cubicBezTo>
                    <a:pt x="23914" y="20163"/>
                    <a:pt x="23914" y="19659"/>
                    <a:pt x="23611" y="19337"/>
                  </a:cubicBezTo>
                  <a:lnTo>
                    <a:pt x="21958" y="17683"/>
                  </a:lnTo>
                  <a:cubicBezTo>
                    <a:pt x="21716" y="17462"/>
                    <a:pt x="21655" y="17099"/>
                    <a:pt x="21776" y="16816"/>
                  </a:cubicBezTo>
                  <a:cubicBezTo>
                    <a:pt x="21817" y="16736"/>
                    <a:pt x="21857" y="16675"/>
                    <a:pt x="21877" y="16595"/>
                  </a:cubicBezTo>
                  <a:cubicBezTo>
                    <a:pt x="21998" y="16292"/>
                    <a:pt x="22301" y="16111"/>
                    <a:pt x="22603" y="16111"/>
                  </a:cubicBezTo>
                  <a:lnTo>
                    <a:pt x="25043" y="16111"/>
                  </a:lnTo>
                  <a:cubicBezTo>
                    <a:pt x="25486" y="16111"/>
                    <a:pt x="25829" y="15748"/>
                    <a:pt x="25829" y="15324"/>
                  </a:cubicBezTo>
                  <a:lnTo>
                    <a:pt x="25829" y="10707"/>
                  </a:lnTo>
                  <a:cubicBezTo>
                    <a:pt x="25829" y="10275"/>
                    <a:pt x="25485" y="9920"/>
                    <a:pt x="25058" y="9920"/>
                  </a:cubicBezTo>
                  <a:cubicBezTo>
                    <a:pt x="25046" y="9920"/>
                    <a:pt x="25034" y="9920"/>
                    <a:pt x="25023" y="9921"/>
                  </a:cubicBezTo>
                  <a:lnTo>
                    <a:pt x="22704" y="9921"/>
                  </a:lnTo>
                  <a:cubicBezTo>
                    <a:pt x="22381" y="9921"/>
                    <a:pt x="22079" y="9719"/>
                    <a:pt x="21958" y="9417"/>
                  </a:cubicBezTo>
                  <a:cubicBezTo>
                    <a:pt x="21938" y="9336"/>
                    <a:pt x="21897" y="9255"/>
                    <a:pt x="21877" y="9175"/>
                  </a:cubicBezTo>
                  <a:cubicBezTo>
                    <a:pt x="21756" y="8872"/>
                    <a:pt x="21817" y="8530"/>
                    <a:pt x="22039" y="8308"/>
                  </a:cubicBezTo>
                  <a:lnTo>
                    <a:pt x="23752" y="6614"/>
                  </a:lnTo>
                  <a:cubicBezTo>
                    <a:pt x="24055" y="6292"/>
                    <a:pt x="24055" y="5788"/>
                    <a:pt x="23752" y="5485"/>
                  </a:cubicBezTo>
                  <a:lnTo>
                    <a:pt x="20466" y="2219"/>
                  </a:lnTo>
                  <a:cubicBezTo>
                    <a:pt x="20315" y="2057"/>
                    <a:pt x="20113" y="1977"/>
                    <a:pt x="19911" y="1977"/>
                  </a:cubicBezTo>
                  <a:cubicBezTo>
                    <a:pt x="19710" y="1977"/>
                    <a:pt x="19508" y="2057"/>
                    <a:pt x="19357" y="2219"/>
                  </a:cubicBezTo>
                  <a:lnTo>
                    <a:pt x="17683" y="3912"/>
                  </a:lnTo>
                  <a:cubicBezTo>
                    <a:pt x="17529" y="4054"/>
                    <a:pt x="17326" y="4129"/>
                    <a:pt x="17121" y="4129"/>
                  </a:cubicBezTo>
                  <a:cubicBezTo>
                    <a:pt x="17004" y="4129"/>
                    <a:pt x="16886" y="4105"/>
                    <a:pt x="16776" y="4054"/>
                  </a:cubicBezTo>
                  <a:lnTo>
                    <a:pt x="16635" y="4013"/>
                  </a:lnTo>
                  <a:cubicBezTo>
                    <a:pt x="16333" y="3872"/>
                    <a:pt x="16131" y="3590"/>
                    <a:pt x="16131" y="3267"/>
                  </a:cubicBezTo>
                  <a:lnTo>
                    <a:pt x="16131" y="787"/>
                  </a:lnTo>
                  <a:cubicBezTo>
                    <a:pt x="16131" y="344"/>
                    <a:pt x="15788" y="1"/>
                    <a:pt x="15345" y="1"/>
                  </a:cubicBez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1"/>
            <p:cNvSpPr/>
            <p:nvPr/>
          </p:nvSpPr>
          <p:spPr>
            <a:xfrm>
              <a:off x="4112823" y="2667429"/>
              <a:ext cx="1242405" cy="869845"/>
            </a:xfrm>
            <a:custGeom>
              <a:avLst/>
              <a:gdLst/>
              <a:ahLst/>
              <a:cxnLst/>
              <a:rect l="l" t="t" r="r" b="b"/>
              <a:pathLst>
                <a:path w="67706" h="47403" extrusionOk="0">
                  <a:moveTo>
                    <a:pt x="3125" y="0"/>
                  </a:moveTo>
                  <a:cubicBezTo>
                    <a:pt x="1391" y="0"/>
                    <a:pt x="0" y="1392"/>
                    <a:pt x="0" y="3126"/>
                  </a:cubicBezTo>
                  <a:lnTo>
                    <a:pt x="0" y="44277"/>
                  </a:lnTo>
                  <a:cubicBezTo>
                    <a:pt x="0" y="46011"/>
                    <a:pt x="1391" y="47403"/>
                    <a:pt x="3125" y="47403"/>
                  </a:cubicBezTo>
                  <a:lnTo>
                    <a:pt x="64581" y="47403"/>
                  </a:lnTo>
                  <a:cubicBezTo>
                    <a:pt x="66315" y="47403"/>
                    <a:pt x="67706" y="46011"/>
                    <a:pt x="67706" y="44277"/>
                  </a:cubicBezTo>
                  <a:lnTo>
                    <a:pt x="67706" y="3126"/>
                  </a:lnTo>
                  <a:cubicBezTo>
                    <a:pt x="67706" y="1392"/>
                    <a:pt x="66315" y="0"/>
                    <a:pt x="64581" y="0"/>
                  </a:cubicBezTo>
                  <a:close/>
                </a:path>
              </a:pathLst>
            </a:custGeom>
            <a:solidFill>
              <a:srgbClr val="16163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1"/>
            <p:cNvSpPr/>
            <p:nvPr/>
          </p:nvSpPr>
          <p:spPr>
            <a:xfrm>
              <a:off x="4113190" y="3489527"/>
              <a:ext cx="1241671" cy="47747"/>
            </a:xfrm>
            <a:custGeom>
              <a:avLst/>
              <a:gdLst/>
              <a:ahLst/>
              <a:cxnLst/>
              <a:rect l="l" t="t" r="r" b="b"/>
              <a:pathLst>
                <a:path w="67666" h="2602" extrusionOk="0">
                  <a:moveTo>
                    <a:pt x="0" y="1"/>
                  </a:moveTo>
                  <a:cubicBezTo>
                    <a:pt x="182" y="1493"/>
                    <a:pt x="1452" y="2602"/>
                    <a:pt x="2944" y="2602"/>
                  </a:cubicBezTo>
                  <a:lnTo>
                    <a:pt x="64742" y="2602"/>
                  </a:lnTo>
                  <a:cubicBezTo>
                    <a:pt x="66234" y="2602"/>
                    <a:pt x="67484" y="1493"/>
                    <a:pt x="67666" y="1"/>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1"/>
            <p:cNvSpPr/>
            <p:nvPr/>
          </p:nvSpPr>
          <p:spPr>
            <a:xfrm>
              <a:off x="4110603" y="3487307"/>
              <a:ext cx="1246846" cy="52187"/>
            </a:xfrm>
            <a:custGeom>
              <a:avLst/>
              <a:gdLst/>
              <a:ahLst/>
              <a:cxnLst/>
              <a:rect l="l" t="t" r="r" b="b"/>
              <a:pathLst>
                <a:path w="67948" h="2844" extrusionOk="0">
                  <a:moveTo>
                    <a:pt x="67646" y="243"/>
                  </a:moveTo>
                  <a:cubicBezTo>
                    <a:pt x="67404" y="1594"/>
                    <a:pt x="66234" y="2581"/>
                    <a:pt x="64863" y="2602"/>
                  </a:cubicBezTo>
                  <a:lnTo>
                    <a:pt x="3065" y="2602"/>
                  </a:lnTo>
                  <a:cubicBezTo>
                    <a:pt x="1694" y="2581"/>
                    <a:pt x="524" y="1594"/>
                    <a:pt x="303" y="243"/>
                  </a:cubicBezTo>
                  <a:close/>
                  <a:moveTo>
                    <a:pt x="0" y="1"/>
                  </a:moveTo>
                  <a:lnTo>
                    <a:pt x="20" y="142"/>
                  </a:lnTo>
                  <a:cubicBezTo>
                    <a:pt x="202" y="1674"/>
                    <a:pt x="1512" y="2844"/>
                    <a:pt x="3085" y="2844"/>
                  </a:cubicBezTo>
                  <a:lnTo>
                    <a:pt x="64883" y="2844"/>
                  </a:lnTo>
                  <a:cubicBezTo>
                    <a:pt x="66436" y="2844"/>
                    <a:pt x="67746" y="1674"/>
                    <a:pt x="67928" y="142"/>
                  </a:cubicBezTo>
                  <a:lnTo>
                    <a:pt x="679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1"/>
            <p:cNvSpPr/>
            <p:nvPr/>
          </p:nvSpPr>
          <p:spPr>
            <a:xfrm>
              <a:off x="4157212" y="2711451"/>
              <a:ext cx="1153995" cy="763305"/>
            </a:xfrm>
            <a:custGeom>
              <a:avLst/>
              <a:gdLst/>
              <a:ahLst/>
              <a:cxnLst/>
              <a:rect l="l" t="t" r="r" b="b"/>
              <a:pathLst>
                <a:path w="62888" h="41597" extrusionOk="0">
                  <a:moveTo>
                    <a:pt x="3126" y="1"/>
                  </a:moveTo>
                  <a:cubicBezTo>
                    <a:pt x="1392" y="1"/>
                    <a:pt x="1" y="1392"/>
                    <a:pt x="1" y="3126"/>
                  </a:cubicBezTo>
                  <a:lnTo>
                    <a:pt x="1" y="38471"/>
                  </a:lnTo>
                  <a:cubicBezTo>
                    <a:pt x="1" y="40205"/>
                    <a:pt x="1392" y="41596"/>
                    <a:pt x="3126" y="41596"/>
                  </a:cubicBezTo>
                  <a:lnTo>
                    <a:pt x="59762" y="41596"/>
                  </a:lnTo>
                  <a:cubicBezTo>
                    <a:pt x="61476" y="41596"/>
                    <a:pt x="62888" y="40205"/>
                    <a:pt x="62888" y="38471"/>
                  </a:cubicBezTo>
                  <a:lnTo>
                    <a:pt x="62888" y="3126"/>
                  </a:lnTo>
                  <a:cubicBezTo>
                    <a:pt x="62888" y="1392"/>
                    <a:pt x="61476" y="1"/>
                    <a:pt x="59762" y="1"/>
                  </a:cubicBez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1"/>
            <p:cNvSpPr/>
            <p:nvPr/>
          </p:nvSpPr>
          <p:spPr>
            <a:xfrm>
              <a:off x="4352558" y="3180204"/>
              <a:ext cx="505781" cy="24692"/>
            </a:xfrm>
            <a:custGeom>
              <a:avLst/>
              <a:gdLst/>
              <a:ahLst/>
              <a:cxnLst/>
              <a:rect l="l" t="t" r="r" b="b"/>
              <a:pathLst>
                <a:path w="27563" h="928" extrusionOk="0">
                  <a:moveTo>
                    <a:pt x="0" y="0"/>
                  </a:moveTo>
                  <a:lnTo>
                    <a:pt x="0" y="928"/>
                  </a:lnTo>
                  <a:lnTo>
                    <a:pt x="27563" y="928"/>
                  </a:lnTo>
                  <a:lnTo>
                    <a:pt x="27563"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1"/>
            <p:cNvSpPr/>
            <p:nvPr/>
          </p:nvSpPr>
          <p:spPr>
            <a:xfrm>
              <a:off x="4876460" y="3180204"/>
              <a:ext cx="99549" cy="24692"/>
            </a:xfrm>
            <a:custGeom>
              <a:avLst/>
              <a:gdLst/>
              <a:ahLst/>
              <a:cxnLst/>
              <a:rect l="l" t="t" r="r" b="b"/>
              <a:pathLst>
                <a:path w="5425" h="928" extrusionOk="0">
                  <a:moveTo>
                    <a:pt x="1" y="0"/>
                  </a:moveTo>
                  <a:lnTo>
                    <a:pt x="1" y="928"/>
                  </a:lnTo>
                  <a:lnTo>
                    <a:pt x="5424" y="928"/>
                  </a:lnTo>
                  <a:lnTo>
                    <a:pt x="542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1"/>
            <p:cNvSpPr/>
            <p:nvPr/>
          </p:nvSpPr>
          <p:spPr>
            <a:xfrm>
              <a:off x="4987461" y="3180204"/>
              <a:ext cx="99916" cy="24692"/>
            </a:xfrm>
            <a:custGeom>
              <a:avLst/>
              <a:gdLst/>
              <a:ahLst/>
              <a:cxnLst/>
              <a:rect l="l" t="t" r="r" b="b"/>
              <a:pathLst>
                <a:path w="5445" h="928" extrusionOk="0">
                  <a:moveTo>
                    <a:pt x="0" y="0"/>
                  </a:moveTo>
                  <a:lnTo>
                    <a:pt x="0" y="928"/>
                  </a:lnTo>
                  <a:lnTo>
                    <a:pt x="5444" y="928"/>
                  </a:lnTo>
                  <a:lnTo>
                    <a:pt x="544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1"/>
            <p:cNvSpPr/>
            <p:nvPr/>
          </p:nvSpPr>
          <p:spPr>
            <a:xfrm>
              <a:off x="4876460" y="3274070"/>
              <a:ext cx="99549" cy="24186"/>
            </a:xfrm>
            <a:custGeom>
              <a:avLst/>
              <a:gdLst/>
              <a:ahLst/>
              <a:cxnLst/>
              <a:rect l="l" t="t" r="r" b="b"/>
              <a:pathLst>
                <a:path w="5425" h="909" extrusionOk="0">
                  <a:moveTo>
                    <a:pt x="1" y="1"/>
                  </a:moveTo>
                  <a:lnTo>
                    <a:pt x="1" y="908"/>
                  </a:lnTo>
                  <a:lnTo>
                    <a:pt x="5424" y="908"/>
                  </a:lnTo>
                  <a:lnTo>
                    <a:pt x="5424"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1"/>
            <p:cNvSpPr/>
            <p:nvPr/>
          </p:nvSpPr>
          <p:spPr>
            <a:xfrm>
              <a:off x="4654476" y="3321829"/>
              <a:ext cx="321529" cy="24160"/>
            </a:xfrm>
            <a:custGeom>
              <a:avLst/>
              <a:gdLst/>
              <a:ahLst/>
              <a:cxnLst/>
              <a:rect l="l" t="t" r="r" b="b"/>
              <a:pathLst>
                <a:path w="17522" h="908" extrusionOk="0">
                  <a:moveTo>
                    <a:pt x="0" y="0"/>
                  </a:moveTo>
                  <a:lnTo>
                    <a:pt x="0" y="908"/>
                  </a:lnTo>
                  <a:lnTo>
                    <a:pt x="17521" y="908"/>
                  </a:lnTo>
                  <a:lnTo>
                    <a:pt x="17521"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1"/>
            <p:cNvSpPr/>
            <p:nvPr/>
          </p:nvSpPr>
          <p:spPr>
            <a:xfrm>
              <a:off x="4987461" y="3274070"/>
              <a:ext cx="99916" cy="24186"/>
            </a:xfrm>
            <a:custGeom>
              <a:avLst/>
              <a:gdLst/>
              <a:ahLst/>
              <a:cxnLst/>
              <a:rect l="l" t="t" r="r" b="b"/>
              <a:pathLst>
                <a:path w="5445" h="909" extrusionOk="0">
                  <a:moveTo>
                    <a:pt x="0" y="1"/>
                  </a:moveTo>
                  <a:lnTo>
                    <a:pt x="0" y="908"/>
                  </a:lnTo>
                  <a:lnTo>
                    <a:pt x="5444" y="908"/>
                  </a:lnTo>
                  <a:lnTo>
                    <a:pt x="5444"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1"/>
            <p:cNvSpPr/>
            <p:nvPr/>
          </p:nvSpPr>
          <p:spPr>
            <a:xfrm>
              <a:off x="4470220" y="3226871"/>
              <a:ext cx="505781" cy="24692"/>
            </a:xfrm>
            <a:custGeom>
              <a:avLst/>
              <a:gdLst/>
              <a:ahLst/>
              <a:cxnLst/>
              <a:rect l="l" t="t" r="r" b="b"/>
              <a:pathLst>
                <a:path w="27563" h="928" extrusionOk="0">
                  <a:moveTo>
                    <a:pt x="0" y="0"/>
                  </a:moveTo>
                  <a:lnTo>
                    <a:pt x="0" y="928"/>
                  </a:lnTo>
                  <a:lnTo>
                    <a:pt x="27562" y="928"/>
                  </a:lnTo>
                  <a:lnTo>
                    <a:pt x="27562"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1"/>
            <p:cNvSpPr/>
            <p:nvPr/>
          </p:nvSpPr>
          <p:spPr>
            <a:xfrm>
              <a:off x="4986728" y="3226886"/>
              <a:ext cx="99530" cy="24682"/>
            </a:xfrm>
            <a:custGeom>
              <a:avLst/>
              <a:gdLst/>
              <a:ahLst/>
              <a:cxnLst/>
              <a:rect l="l" t="t" r="r" b="b"/>
              <a:pathLst>
                <a:path w="5424" h="928" extrusionOk="0">
                  <a:moveTo>
                    <a:pt x="0" y="0"/>
                  </a:moveTo>
                  <a:lnTo>
                    <a:pt x="0" y="928"/>
                  </a:lnTo>
                  <a:lnTo>
                    <a:pt x="5424" y="928"/>
                  </a:lnTo>
                  <a:lnTo>
                    <a:pt x="542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1"/>
            <p:cNvSpPr/>
            <p:nvPr/>
          </p:nvSpPr>
          <p:spPr>
            <a:xfrm>
              <a:off x="4986727" y="3321829"/>
              <a:ext cx="99530" cy="24160"/>
            </a:xfrm>
            <a:custGeom>
              <a:avLst/>
              <a:gdLst/>
              <a:ahLst/>
              <a:cxnLst/>
              <a:rect l="l" t="t" r="r" b="b"/>
              <a:pathLst>
                <a:path w="5424" h="908" extrusionOk="0">
                  <a:moveTo>
                    <a:pt x="0" y="0"/>
                  </a:moveTo>
                  <a:lnTo>
                    <a:pt x="0" y="908"/>
                  </a:lnTo>
                  <a:lnTo>
                    <a:pt x="5424" y="908"/>
                  </a:lnTo>
                  <a:lnTo>
                    <a:pt x="542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1"/>
            <p:cNvSpPr/>
            <p:nvPr/>
          </p:nvSpPr>
          <p:spPr>
            <a:xfrm>
              <a:off x="4229364" y="2758812"/>
              <a:ext cx="38131" cy="38498"/>
            </a:xfrm>
            <a:custGeom>
              <a:avLst/>
              <a:gdLst/>
              <a:ahLst/>
              <a:cxnLst/>
              <a:rect l="l" t="t" r="r" b="b"/>
              <a:pathLst>
                <a:path w="2078" h="2098" extrusionOk="0">
                  <a:moveTo>
                    <a:pt x="1029" y="0"/>
                  </a:moveTo>
                  <a:cubicBezTo>
                    <a:pt x="464" y="0"/>
                    <a:pt x="0" y="484"/>
                    <a:pt x="0" y="1049"/>
                  </a:cubicBezTo>
                  <a:cubicBezTo>
                    <a:pt x="0" y="1634"/>
                    <a:pt x="464" y="2097"/>
                    <a:pt x="1029" y="2097"/>
                  </a:cubicBezTo>
                  <a:cubicBezTo>
                    <a:pt x="1613" y="2097"/>
                    <a:pt x="2077" y="1634"/>
                    <a:pt x="2077" y="1049"/>
                  </a:cubicBezTo>
                  <a:cubicBezTo>
                    <a:pt x="2077" y="484"/>
                    <a:pt x="1613" y="0"/>
                    <a:pt x="1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1"/>
            <p:cNvSpPr/>
            <p:nvPr/>
          </p:nvSpPr>
          <p:spPr>
            <a:xfrm>
              <a:off x="4219749" y="2756445"/>
              <a:ext cx="49967" cy="43086"/>
            </a:xfrm>
            <a:custGeom>
              <a:avLst/>
              <a:gdLst/>
              <a:ahLst/>
              <a:cxnLst/>
              <a:rect l="l" t="t" r="r" b="b"/>
              <a:pathLst>
                <a:path w="2723" h="2348" extrusionOk="0">
                  <a:moveTo>
                    <a:pt x="1553" y="271"/>
                  </a:moveTo>
                  <a:cubicBezTo>
                    <a:pt x="2057" y="271"/>
                    <a:pt x="2480" y="674"/>
                    <a:pt x="2480" y="1178"/>
                  </a:cubicBezTo>
                  <a:cubicBezTo>
                    <a:pt x="2480" y="1740"/>
                    <a:pt x="2024" y="2106"/>
                    <a:pt x="1548" y="2106"/>
                  </a:cubicBezTo>
                  <a:cubicBezTo>
                    <a:pt x="1324" y="2106"/>
                    <a:pt x="1095" y="2024"/>
                    <a:pt x="907" y="1843"/>
                  </a:cubicBezTo>
                  <a:cubicBezTo>
                    <a:pt x="323" y="1259"/>
                    <a:pt x="746" y="271"/>
                    <a:pt x="1553" y="271"/>
                  </a:cubicBezTo>
                  <a:close/>
                  <a:moveTo>
                    <a:pt x="1552" y="1"/>
                  </a:moveTo>
                  <a:cubicBezTo>
                    <a:pt x="1263" y="1"/>
                    <a:pt x="968" y="109"/>
                    <a:pt x="726" y="351"/>
                  </a:cubicBezTo>
                  <a:cubicBezTo>
                    <a:pt x="0" y="1097"/>
                    <a:pt x="504" y="2347"/>
                    <a:pt x="1553" y="2347"/>
                  </a:cubicBezTo>
                  <a:cubicBezTo>
                    <a:pt x="2198" y="2347"/>
                    <a:pt x="2722" y="1823"/>
                    <a:pt x="2722" y="1178"/>
                  </a:cubicBezTo>
                  <a:cubicBezTo>
                    <a:pt x="2722" y="470"/>
                    <a:pt x="2152" y="1"/>
                    <a:pt x="1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1"/>
            <p:cNvSpPr/>
            <p:nvPr/>
          </p:nvSpPr>
          <p:spPr>
            <a:xfrm>
              <a:off x="4293002" y="2758812"/>
              <a:ext cx="38498" cy="38498"/>
            </a:xfrm>
            <a:custGeom>
              <a:avLst/>
              <a:gdLst/>
              <a:ahLst/>
              <a:cxnLst/>
              <a:rect l="l" t="t" r="r" b="b"/>
              <a:pathLst>
                <a:path w="2098" h="2098" extrusionOk="0">
                  <a:moveTo>
                    <a:pt x="1049" y="0"/>
                  </a:moveTo>
                  <a:cubicBezTo>
                    <a:pt x="464" y="0"/>
                    <a:pt x="0" y="484"/>
                    <a:pt x="0" y="1049"/>
                  </a:cubicBezTo>
                  <a:cubicBezTo>
                    <a:pt x="0" y="1634"/>
                    <a:pt x="464" y="2097"/>
                    <a:pt x="1049" y="2097"/>
                  </a:cubicBezTo>
                  <a:cubicBezTo>
                    <a:pt x="1613" y="2097"/>
                    <a:pt x="2097" y="1634"/>
                    <a:pt x="2097" y="1049"/>
                  </a:cubicBezTo>
                  <a:cubicBezTo>
                    <a:pt x="2097" y="484"/>
                    <a:pt x="1613" y="0"/>
                    <a:pt x="1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1"/>
            <p:cNvSpPr/>
            <p:nvPr/>
          </p:nvSpPr>
          <p:spPr>
            <a:xfrm>
              <a:off x="4283387" y="2756445"/>
              <a:ext cx="50334" cy="43086"/>
            </a:xfrm>
            <a:custGeom>
              <a:avLst/>
              <a:gdLst/>
              <a:ahLst/>
              <a:cxnLst/>
              <a:rect l="l" t="t" r="r" b="b"/>
              <a:pathLst>
                <a:path w="2743" h="2348" extrusionOk="0">
                  <a:moveTo>
                    <a:pt x="1573" y="271"/>
                  </a:moveTo>
                  <a:cubicBezTo>
                    <a:pt x="2077" y="271"/>
                    <a:pt x="2480" y="674"/>
                    <a:pt x="2480" y="1178"/>
                  </a:cubicBezTo>
                  <a:cubicBezTo>
                    <a:pt x="2480" y="1735"/>
                    <a:pt x="2032" y="2100"/>
                    <a:pt x="1560" y="2100"/>
                  </a:cubicBezTo>
                  <a:cubicBezTo>
                    <a:pt x="1332" y="2100"/>
                    <a:pt x="1098" y="2014"/>
                    <a:pt x="907" y="1823"/>
                  </a:cubicBezTo>
                  <a:cubicBezTo>
                    <a:pt x="343" y="1259"/>
                    <a:pt x="746" y="271"/>
                    <a:pt x="1573" y="271"/>
                  </a:cubicBezTo>
                  <a:close/>
                  <a:moveTo>
                    <a:pt x="1563" y="1"/>
                  </a:moveTo>
                  <a:cubicBezTo>
                    <a:pt x="1275" y="1"/>
                    <a:pt x="982" y="109"/>
                    <a:pt x="746" y="351"/>
                  </a:cubicBezTo>
                  <a:cubicBezTo>
                    <a:pt x="0" y="1097"/>
                    <a:pt x="524" y="2347"/>
                    <a:pt x="1573" y="2347"/>
                  </a:cubicBezTo>
                  <a:cubicBezTo>
                    <a:pt x="2218" y="2347"/>
                    <a:pt x="2742" y="1823"/>
                    <a:pt x="2742" y="1178"/>
                  </a:cubicBezTo>
                  <a:cubicBezTo>
                    <a:pt x="2742" y="470"/>
                    <a:pt x="2163" y="1"/>
                    <a:pt x="15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1"/>
            <p:cNvSpPr/>
            <p:nvPr/>
          </p:nvSpPr>
          <p:spPr>
            <a:xfrm>
              <a:off x="4357007" y="2758812"/>
              <a:ext cx="38131" cy="38498"/>
            </a:xfrm>
            <a:custGeom>
              <a:avLst/>
              <a:gdLst/>
              <a:ahLst/>
              <a:cxnLst/>
              <a:rect l="l" t="t" r="r" b="b"/>
              <a:pathLst>
                <a:path w="2078" h="2098" extrusionOk="0">
                  <a:moveTo>
                    <a:pt x="1029" y="0"/>
                  </a:moveTo>
                  <a:cubicBezTo>
                    <a:pt x="464" y="0"/>
                    <a:pt x="0" y="484"/>
                    <a:pt x="0" y="1049"/>
                  </a:cubicBezTo>
                  <a:cubicBezTo>
                    <a:pt x="0" y="1634"/>
                    <a:pt x="464" y="2097"/>
                    <a:pt x="1029" y="2097"/>
                  </a:cubicBezTo>
                  <a:cubicBezTo>
                    <a:pt x="1613" y="2097"/>
                    <a:pt x="2077" y="1634"/>
                    <a:pt x="2077" y="1049"/>
                  </a:cubicBezTo>
                  <a:cubicBezTo>
                    <a:pt x="2077" y="484"/>
                    <a:pt x="1613" y="0"/>
                    <a:pt x="1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1"/>
            <p:cNvSpPr/>
            <p:nvPr/>
          </p:nvSpPr>
          <p:spPr>
            <a:xfrm>
              <a:off x="4347025" y="2756445"/>
              <a:ext cx="50334" cy="43086"/>
            </a:xfrm>
            <a:custGeom>
              <a:avLst/>
              <a:gdLst/>
              <a:ahLst/>
              <a:cxnLst/>
              <a:rect l="l" t="t" r="r" b="b"/>
              <a:pathLst>
                <a:path w="2743" h="2348" extrusionOk="0">
                  <a:moveTo>
                    <a:pt x="1573" y="271"/>
                  </a:moveTo>
                  <a:cubicBezTo>
                    <a:pt x="2097" y="271"/>
                    <a:pt x="2500" y="674"/>
                    <a:pt x="2500" y="1178"/>
                  </a:cubicBezTo>
                  <a:cubicBezTo>
                    <a:pt x="2500" y="1735"/>
                    <a:pt x="2052" y="2100"/>
                    <a:pt x="1580" y="2100"/>
                  </a:cubicBezTo>
                  <a:cubicBezTo>
                    <a:pt x="1352" y="2100"/>
                    <a:pt x="1118" y="2014"/>
                    <a:pt x="927" y="1823"/>
                  </a:cubicBezTo>
                  <a:cubicBezTo>
                    <a:pt x="343" y="1259"/>
                    <a:pt x="766" y="271"/>
                    <a:pt x="1573" y="271"/>
                  </a:cubicBezTo>
                  <a:close/>
                  <a:moveTo>
                    <a:pt x="1572" y="1"/>
                  </a:moveTo>
                  <a:cubicBezTo>
                    <a:pt x="1283" y="1"/>
                    <a:pt x="988" y="109"/>
                    <a:pt x="746" y="351"/>
                  </a:cubicBezTo>
                  <a:cubicBezTo>
                    <a:pt x="0" y="1097"/>
                    <a:pt x="544" y="2347"/>
                    <a:pt x="1573" y="2347"/>
                  </a:cubicBezTo>
                  <a:cubicBezTo>
                    <a:pt x="2218" y="2347"/>
                    <a:pt x="2742" y="1823"/>
                    <a:pt x="2742" y="1178"/>
                  </a:cubicBezTo>
                  <a:cubicBezTo>
                    <a:pt x="2742" y="470"/>
                    <a:pt x="2172" y="1"/>
                    <a:pt x="15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1"/>
            <p:cNvSpPr/>
            <p:nvPr/>
          </p:nvSpPr>
          <p:spPr>
            <a:xfrm>
              <a:off x="4191985" y="2818376"/>
              <a:ext cx="1070759" cy="4459"/>
            </a:xfrm>
            <a:custGeom>
              <a:avLst/>
              <a:gdLst/>
              <a:ahLst/>
              <a:cxnLst/>
              <a:rect l="l" t="t" r="r" b="b"/>
              <a:pathLst>
                <a:path w="58352" h="243" extrusionOk="0">
                  <a:moveTo>
                    <a:pt x="1" y="1"/>
                  </a:moveTo>
                  <a:lnTo>
                    <a:pt x="1" y="243"/>
                  </a:lnTo>
                  <a:lnTo>
                    <a:pt x="58351" y="243"/>
                  </a:lnTo>
                  <a:lnTo>
                    <a:pt x="58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1"/>
            <p:cNvSpPr/>
            <p:nvPr/>
          </p:nvSpPr>
          <p:spPr>
            <a:xfrm>
              <a:off x="3965198" y="3517273"/>
              <a:ext cx="1537657" cy="114724"/>
            </a:xfrm>
            <a:custGeom>
              <a:avLst/>
              <a:gdLst/>
              <a:ahLst/>
              <a:cxnLst/>
              <a:rect l="l" t="t" r="r" b="b"/>
              <a:pathLst>
                <a:path w="83796" h="6252" extrusionOk="0">
                  <a:moveTo>
                    <a:pt x="0" y="1"/>
                  </a:moveTo>
                  <a:lnTo>
                    <a:pt x="1331" y="3610"/>
                  </a:lnTo>
                  <a:cubicBezTo>
                    <a:pt x="1936" y="5203"/>
                    <a:pt x="3448" y="6251"/>
                    <a:pt x="5142" y="6251"/>
                  </a:cubicBezTo>
                  <a:lnTo>
                    <a:pt x="78654" y="6251"/>
                  </a:lnTo>
                  <a:cubicBezTo>
                    <a:pt x="80348" y="6251"/>
                    <a:pt x="81860" y="5203"/>
                    <a:pt x="82465" y="3610"/>
                  </a:cubicBezTo>
                  <a:lnTo>
                    <a:pt x="83796" y="1"/>
                  </a:lnTo>
                  <a:close/>
                </a:path>
              </a:pathLst>
            </a:custGeom>
            <a:solidFill>
              <a:srgbClr val="478A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1"/>
            <p:cNvSpPr/>
            <p:nvPr/>
          </p:nvSpPr>
          <p:spPr>
            <a:xfrm>
              <a:off x="3961858" y="3515052"/>
              <a:ext cx="1544336" cy="119165"/>
            </a:xfrm>
            <a:custGeom>
              <a:avLst/>
              <a:gdLst/>
              <a:ahLst/>
              <a:cxnLst/>
              <a:rect l="l" t="t" r="r" b="b"/>
              <a:pathLst>
                <a:path w="84160" h="6494" extrusionOk="0">
                  <a:moveTo>
                    <a:pt x="83796" y="243"/>
                  </a:moveTo>
                  <a:lnTo>
                    <a:pt x="82546" y="3691"/>
                  </a:lnTo>
                  <a:cubicBezTo>
                    <a:pt x="81962" y="5223"/>
                    <a:pt x="80490" y="6251"/>
                    <a:pt x="78836" y="6251"/>
                  </a:cubicBezTo>
                  <a:lnTo>
                    <a:pt x="5324" y="6251"/>
                  </a:lnTo>
                  <a:cubicBezTo>
                    <a:pt x="3670" y="6251"/>
                    <a:pt x="2198" y="5223"/>
                    <a:pt x="1634" y="3691"/>
                  </a:cubicBezTo>
                  <a:lnTo>
                    <a:pt x="384" y="243"/>
                  </a:lnTo>
                  <a:close/>
                  <a:moveTo>
                    <a:pt x="1" y="1"/>
                  </a:moveTo>
                  <a:lnTo>
                    <a:pt x="1412" y="3771"/>
                  </a:lnTo>
                  <a:cubicBezTo>
                    <a:pt x="2017" y="5404"/>
                    <a:pt x="3570" y="6493"/>
                    <a:pt x="5324" y="6493"/>
                  </a:cubicBezTo>
                  <a:lnTo>
                    <a:pt x="78836" y="6493"/>
                  </a:lnTo>
                  <a:cubicBezTo>
                    <a:pt x="80591" y="6493"/>
                    <a:pt x="82143" y="5404"/>
                    <a:pt x="82768" y="3771"/>
                  </a:cubicBezTo>
                  <a:lnTo>
                    <a:pt x="84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1"/>
            <p:cNvSpPr/>
            <p:nvPr/>
          </p:nvSpPr>
          <p:spPr>
            <a:xfrm>
              <a:off x="3988135" y="3578690"/>
              <a:ext cx="1492149" cy="53307"/>
            </a:xfrm>
            <a:custGeom>
              <a:avLst/>
              <a:gdLst/>
              <a:ahLst/>
              <a:cxnLst/>
              <a:rect l="l" t="t" r="r" b="b"/>
              <a:pathLst>
                <a:path w="81316" h="2905" extrusionOk="0">
                  <a:moveTo>
                    <a:pt x="0" y="1"/>
                  </a:moveTo>
                  <a:lnTo>
                    <a:pt x="81" y="263"/>
                  </a:lnTo>
                  <a:cubicBezTo>
                    <a:pt x="686" y="1856"/>
                    <a:pt x="2198" y="2904"/>
                    <a:pt x="3892" y="2904"/>
                  </a:cubicBezTo>
                  <a:lnTo>
                    <a:pt x="77404" y="2904"/>
                  </a:lnTo>
                  <a:cubicBezTo>
                    <a:pt x="79098" y="2904"/>
                    <a:pt x="80610" y="1856"/>
                    <a:pt x="81215" y="263"/>
                  </a:cubicBezTo>
                  <a:lnTo>
                    <a:pt x="813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1"/>
            <p:cNvSpPr/>
            <p:nvPr/>
          </p:nvSpPr>
          <p:spPr>
            <a:xfrm>
              <a:off x="3984796" y="3576470"/>
              <a:ext cx="1498828" cy="57747"/>
            </a:xfrm>
            <a:custGeom>
              <a:avLst/>
              <a:gdLst/>
              <a:ahLst/>
              <a:cxnLst/>
              <a:rect l="l" t="t" r="r" b="b"/>
              <a:pathLst>
                <a:path w="81680" h="3147" extrusionOk="0">
                  <a:moveTo>
                    <a:pt x="81316" y="243"/>
                  </a:moveTo>
                  <a:lnTo>
                    <a:pt x="81296" y="344"/>
                  </a:lnTo>
                  <a:cubicBezTo>
                    <a:pt x="80712" y="1876"/>
                    <a:pt x="79240" y="2904"/>
                    <a:pt x="77586" y="2904"/>
                  </a:cubicBezTo>
                  <a:lnTo>
                    <a:pt x="4074" y="2904"/>
                  </a:lnTo>
                  <a:cubicBezTo>
                    <a:pt x="2441" y="2904"/>
                    <a:pt x="969" y="1876"/>
                    <a:pt x="384" y="344"/>
                  </a:cubicBezTo>
                  <a:lnTo>
                    <a:pt x="364" y="243"/>
                  </a:lnTo>
                  <a:close/>
                  <a:moveTo>
                    <a:pt x="1" y="1"/>
                  </a:moveTo>
                  <a:lnTo>
                    <a:pt x="162" y="424"/>
                  </a:lnTo>
                  <a:cubicBezTo>
                    <a:pt x="767" y="2057"/>
                    <a:pt x="2320" y="3146"/>
                    <a:pt x="4074" y="3146"/>
                  </a:cubicBezTo>
                  <a:lnTo>
                    <a:pt x="77586" y="3146"/>
                  </a:lnTo>
                  <a:cubicBezTo>
                    <a:pt x="79341" y="3146"/>
                    <a:pt x="80893" y="2057"/>
                    <a:pt x="81518" y="424"/>
                  </a:cubicBezTo>
                  <a:lnTo>
                    <a:pt x="816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1"/>
            <p:cNvSpPr/>
            <p:nvPr/>
          </p:nvSpPr>
          <p:spPr>
            <a:xfrm>
              <a:off x="3831628" y="3044815"/>
              <a:ext cx="433262" cy="320795"/>
            </a:xfrm>
            <a:custGeom>
              <a:avLst/>
              <a:gdLst/>
              <a:ahLst/>
              <a:cxnLst/>
              <a:rect l="l" t="t" r="r" b="b"/>
              <a:pathLst>
                <a:path w="23611" h="17482" extrusionOk="0">
                  <a:moveTo>
                    <a:pt x="5646" y="0"/>
                  </a:moveTo>
                  <a:cubicBezTo>
                    <a:pt x="2521" y="0"/>
                    <a:pt x="1" y="2521"/>
                    <a:pt x="1" y="5646"/>
                  </a:cubicBezTo>
                  <a:lnTo>
                    <a:pt x="1" y="11815"/>
                  </a:lnTo>
                  <a:cubicBezTo>
                    <a:pt x="1" y="14961"/>
                    <a:pt x="2521" y="17481"/>
                    <a:pt x="5646" y="17481"/>
                  </a:cubicBezTo>
                  <a:lnTo>
                    <a:pt x="17945" y="17481"/>
                  </a:lnTo>
                  <a:cubicBezTo>
                    <a:pt x="21091" y="17481"/>
                    <a:pt x="23611" y="14961"/>
                    <a:pt x="23611" y="11815"/>
                  </a:cubicBezTo>
                  <a:lnTo>
                    <a:pt x="23611" y="5646"/>
                  </a:lnTo>
                  <a:cubicBezTo>
                    <a:pt x="23611" y="2521"/>
                    <a:pt x="21091" y="0"/>
                    <a:pt x="17945" y="0"/>
                  </a:cubicBezTo>
                  <a:close/>
                </a:path>
              </a:pathLst>
            </a:custGeom>
            <a:solidFill>
              <a:srgbClr val="FFFFFF"/>
            </a:solidFill>
            <a:ln w="181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1"/>
            <p:cNvSpPr/>
            <p:nvPr/>
          </p:nvSpPr>
          <p:spPr>
            <a:xfrm>
              <a:off x="3977400" y="3116582"/>
              <a:ext cx="175022" cy="186124"/>
            </a:xfrm>
            <a:custGeom>
              <a:avLst/>
              <a:gdLst/>
              <a:ahLst/>
              <a:cxnLst/>
              <a:rect l="l" t="t" r="r" b="b"/>
              <a:pathLst>
                <a:path w="9538" h="10143" extrusionOk="0">
                  <a:moveTo>
                    <a:pt x="1" y="1"/>
                  </a:moveTo>
                  <a:lnTo>
                    <a:pt x="1" y="10143"/>
                  </a:lnTo>
                  <a:lnTo>
                    <a:pt x="9537" y="5021"/>
                  </a:lnTo>
                  <a:lnTo>
                    <a:pt x="1" y="1"/>
                  </a:ln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1"/>
            <p:cNvSpPr/>
            <p:nvPr/>
          </p:nvSpPr>
          <p:spPr>
            <a:xfrm>
              <a:off x="3493456" y="2743637"/>
              <a:ext cx="89933" cy="734807"/>
            </a:xfrm>
            <a:custGeom>
              <a:avLst/>
              <a:gdLst/>
              <a:ahLst/>
              <a:cxnLst/>
              <a:rect l="l" t="t" r="r" b="b"/>
              <a:pathLst>
                <a:path w="4901" h="40044" extrusionOk="0">
                  <a:moveTo>
                    <a:pt x="2864" y="1"/>
                  </a:moveTo>
                  <a:lnTo>
                    <a:pt x="1" y="39903"/>
                  </a:lnTo>
                  <a:lnTo>
                    <a:pt x="2037" y="40044"/>
                  </a:lnTo>
                  <a:lnTo>
                    <a:pt x="4900" y="142"/>
                  </a:lnTo>
                  <a:lnTo>
                    <a:pt x="2864" y="1"/>
                  </a:lnTo>
                  <a:close/>
                </a:path>
              </a:pathLst>
            </a:custGeom>
            <a:solidFill>
              <a:schemeClr val="l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1"/>
            <p:cNvSpPr/>
            <p:nvPr/>
          </p:nvSpPr>
          <p:spPr>
            <a:xfrm>
              <a:off x="3961491" y="2277455"/>
              <a:ext cx="156525" cy="22589"/>
            </a:xfrm>
            <a:custGeom>
              <a:avLst/>
              <a:gdLst/>
              <a:ahLst/>
              <a:cxnLst/>
              <a:rect l="l" t="t" r="r" b="b"/>
              <a:pathLst>
                <a:path w="8530" h="1231" extrusionOk="0">
                  <a:moveTo>
                    <a:pt x="1" y="1"/>
                  </a:moveTo>
                  <a:lnTo>
                    <a:pt x="1" y="1231"/>
                  </a:lnTo>
                  <a:lnTo>
                    <a:pt x="8529" y="1231"/>
                  </a:lnTo>
                  <a:lnTo>
                    <a:pt x="8529" y="1"/>
                  </a:lnTo>
                  <a:close/>
                </a:path>
              </a:pathLst>
            </a:custGeom>
            <a:solidFill>
              <a:srgbClr val="D7D9DC"/>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1"/>
            <p:cNvSpPr/>
            <p:nvPr/>
          </p:nvSpPr>
          <p:spPr>
            <a:xfrm>
              <a:off x="3543405" y="2227506"/>
              <a:ext cx="465099" cy="516901"/>
            </a:xfrm>
            <a:custGeom>
              <a:avLst/>
              <a:gdLst/>
              <a:ahLst/>
              <a:cxnLst/>
              <a:rect l="l" t="t" r="r" b="b"/>
              <a:pathLst>
                <a:path w="25346" h="28169" extrusionOk="0">
                  <a:moveTo>
                    <a:pt x="23853" y="1"/>
                  </a:moveTo>
                  <a:lnTo>
                    <a:pt x="1" y="28168"/>
                  </a:lnTo>
                  <a:lnTo>
                    <a:pt x="2461" y="28168"/>
                  </a:lnTo>
                  <a:lnTo>
                    <a:pt x="25345" y="1130"/>
                  </a:lnTo>
                  <a:lnTo>
                    <a:pt x="23853" y="1"/>
                  </a:lnTo>
                  <a:close/>
                </a:path>
              </a:pathLst>
            </a:custGeom>
            <a:solidFill>
              <a:schemeClr val="l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1"/>
            <p:cNvSpPr/>
            <p:nvPr/>
          </p:nvSpPr>
          <p:spPr>
            <a:xfrm>
              <a:off x="3475326" y="3457341"/>
              <a:ext cx="78465" cy="102136"/>
            </a:xfrm>
            <a:custGeom>
              <a:avLst/>
              <a:gdLst/>
              <a:ahLst/>
              <a:cxnLst/>
              <a:rect l="l" t="t" r="r" b="b"/>
              <a:pathLst>
                <a:path w="4276" h="5566" extrusionOk="0">
                  <a:moveTo>
                    <a:pt x="1" y="0"/>
                  </a:moveTo>
                  <a:lnTo>
                    <a:pt x="1" y="5565"/>
                  </a:lnTo>
                  <a:lnTo>
                    <a:pt x="4275" y="5565"/>
                  </a:lnTo>
                  <a:lnTo>
                    <a:pt x="4275" y="0"/>
                  </a:ln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1"/>
            <p:cNvSpPr/>
            <p:nvPr/>
          </p:nvSpPr>
          <p:spPr>
            <a:xfrm>
              <a:off x="3475326" y="3507290"/>
              <a:ext cx="78465" cy="52187"/>
            </a:xfrm>
            <a:custGeom>
              <a:avLst/>
              <a:gdLst/>
              <a:ahLst/>
              <a:cxnLst/>
              <a:rect l="l" t="t" r="r" b="b"/>
              <a:pathLst>
                <a:path w="4276" h="2844" extrusionOk="0">
                  <a:moveTo>
                    <a:pt x="1" y="0"/>
                  </a:moveTo>
                  <a:lnTo>
                    <a:pt x="1" y="2843"/>
                  </a:lnTo>
                  <a:lnTo>
                    <a:pt x="4275" y="2843"/>
                  </a:lnTo>
                  <a:lnTo>
                    <a:pt x="4275" y="0"/>
                  </a:lnTo>
                  <a:close/>
                </a:path>
              </a:pathLst>
            </a:custGeom>
            <a:solidFill>
              <a:srgbClr val="E3E3E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1"/>
            <p:cNvSpPr/>
            <p:nvPr/>
          </p:nvSpPr>
          <p:spPr>
            <a:xfrm>
              <a:off x="3437966" y="3535402"/>
              <a:ext cx="342246" cy="96594"/>
            </a:xfrm>
            <a:custGeom>
              <a:avLst/>
              <a:gdLst/>
              <a:ahLst/>
              <a:cxnLst/>
              <a:rect l="l" t="t" r="r" b="b"/>
              <a:pathLst>
                <a:path w="18651" h="5264" extrusionOk="0">
                  <a:moveTo>
                    <a:pt x="1815" y="1"/>
                  </a:moveTo>
                  <a:cubicBezTo>
                    <a:pt x="807" y="1"/>
                    <a:pt x="1" y="807"/>
                    <a:pt x="1" y="1815"/>
                  </a:cubicBezTo>
                  <a:lnTo>
                    <a:pt x="1" y="3449"/>
                  </a:lnTo>
                  <a:cubicBezTo>
                    <a:pt x="1" y="4457"/>
                    <a:pt x="807" y="5263"/>
                    <a:pt x="1815" y="5263"/>
                  </a:cubicBezTo>
                  <a:lnTo>
                    <a:pt x="16836" y="5263"/>
                  </a:lnTo>
                  <a:cubicBezTo>
                    <a:pt x="17844" y="5263"/>
                    <a:pt x="18651" y="4457"/>
                    <a:pt x="18651" y="3449"/>
                  </a:cubicBezTo>
                  <a:lnTo>
                    <a:pt x="18651" y="1815"/>
                  </a:lnTo>
                  <a:cubicBezTo>
                    <a:pt x="18651" y="807"/>
                    <a:pt x="17844" y="1"/>
                    <a:pt x="16836" y="1"/>
                  </a:cubicBez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1"/>
            <p:cNvSpPr/>
            <p:nvPr/>
          </p:nvSpPr>
          <p:spPr>
            <a:xfrm>
              <a:off x="3437966" y="3589792"/>
              <a:ext cx="342246" cy="42205"/>
            </a:xfrm>
            <a:custGeom>
              <a:avLst/>
              <a:gdLst/>
              <a:ahLst/>
              <a:cxnLst/>
              <a:rect l="l" t="t" r="r" b="b"/>
              <a:pathLst>
                <a:path w="18651" h="2300" extrusionOk="0">
                  <a:moveTo>
                    <a:pt x="1" y="1"/>
                  </a:moveTo>
                  <a:lnTo>
                    <a:pt x="1" y="585"/>
                  </a:lnTo>
                  <a:cubicBezTo>
                    <a:pt x="1" y="1533"/>
                    <a:pt x="767" y="2299"/>
                    <a:pt x="1714" y="2299"/>
                  </a:cubicBezTo>
                  <a:lnTo>
                    <a:pt x="16937" y="2299"/>
                  </a:lnTo>
                  <a:cubicBezTo>
                    <a:pt x="17885" y="2299"/>
                    <a:pt x="18651" y="1533"/>
                    <a:pt x="18651" y="585"/>
                  </a:cubicBezTo>
                  <a:lnTo>
                    <a:pt x="18651" y="1"/>
                  </a:lnTo>
                  <a:close/>
                </a:path>
              </a:pathLst>
            </a:custGeom>
            <a:solidFill>
              <a:schemeClr val="lt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1"/>
            <p:cNvSpPr/>
            <p:nvPr/>
          </p:nvSpPr>
          <p:spPr>
            <a:xfrm>
              <a:off x="4036598" y="2215303"/>
              <a:ext cx="154672" cy="165774"/>
            </a:xfrm>
            <a:custGeom>
              <a:avLst/>
              <a:gdLst/>
              <a:ahLst/>
              <a:cxnLst/>
              <a:rect l="l" t="t" r="r" b="b"/>
              <a:pathLst>
                <a:path w="8429" h="9034" extrusionOk="0">
                  <a:moveTo>
                    <a:pt x="2360" y="1"/>
                  </a:moveTo>
                  <a:cubicBezTo>
                    <a:pt x="1049" y="1"/>
                    <a:pt x="1" y="1049"/>
                    <a:pt x="1" y="2360"/>
                  </a:cubicBezTo>
                  <a:lnTo>
                    <a:pt x="1" y="9033"/>
                  </a:lnTo>
                  <a:lnTo>
                    <a:pt x="8429" y="9033"/>
                  </a:lnTo>
                  <a:lnTo>
                    <a:pt x="8429" y="2360"/>
                  </a:lnTo>
                  <a:cubicBezTo>
                    <a:pt x="8429" y="1049"/>
                    <a:pt x="7380" y="1"/>
                    <a:pt x="6090" y="1"/>
                  </a:cubicBez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1"/>
            <p:cNvSpPr/>
            <p:nvPr/>
          </p:nvSpPr>
          <p:spPr>
            <a:xfrm>
              <a:off x="4036598" y="2314834"/>
              <a:ext cx="154672" cy="66244"/>
            </a:xfrm>
            <a:custGeom>
              <a:avLst/>
              <a:gdLst/>
              <a:ahLst/>
              <a:cxnLst/>
              <a:rect l="l" t="t" r="r" b="b"/>
              <a:pathLst>
                <a:path w="8429" h="3610" extrusionOk="0">
                  <a:moveTo>
                    <a:pt x="1" y="0"/>
                  </a:moveTo>
                  <a:lnTo>
                    <a:pt x="1" y="3609"/>
                  </a:lnTo>
                  <a:lnTo>
                    <a:pt x="8429" y="3609"/>
                  </a:lnTo>
                  <a:lnTo>
                    <a:pt x="8429" y="0"/>
                  </a:lnTo>
                  <a:close/>
                </a:path>
              </a:pathLst>
            </a:custGeom>
            <a:solidFill>
              <a:srgbClr val="E3E3E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1"/>
            <p:cNvSpPr/>
            <p:nvPr/>
          </p:nvSpPr>
          <p:spPr>
            <a:xfrm>
              <a:off x="3947068" y="2334065"/>
              <a:ext cx="346320" cy="240146"/>
            </a:xfrm>
            <a:custGeom>
              <a:avLst/>
              <a:gdLst/>
              <a:ahLst/>
              <a:cxnLst/>
              <a:rect l="l" t="t" r="r" b="b"/>
              <a:pathLst>
                <a:path w="18873" h="13087" extrusionOk="0">
                  <a:moveTo>
                    <a:pt x="9436" y="1"/>
                  </a:moveTo>
                  <a:cubicBezTo>
                    <a:pt x="4214" y="1"/>
                    <a:pt x="0" y="4235"/>
                    <a:pt x="0" y="9437"/>
                  </a:cubicBezTo>
                  <a:lnTo>
                    <a:pt x="0" y="13086"/>
                  </a:lnTo>
                  <a:lnTo>
                    <a:pt x="18872" y="13086"/>
                  </a:lnTo>
                  <a:lnTo>
                    <a:pt x="18872" y="9437"/>
                  </a:lnTo>
                  <a:cubicBezTo>
                    <a:pt x="18872" y="4235"/>
                    <a:pt x="14638" y="1"/>
                    <a:pt x="9436" y="1"/>
                  </a:cubicBez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1"/>
            <p:cNvSpPr/>
            <p:nvPr/>
          </p:nvSpPr>
          <p:spPr>
            <a:xfrm>
              <a:off x="3947068" y="2519069"/>
              <a:ext cx="346320" cy="55142"/>
            </a:xfrm>
            <a:custGeom>
              <a:avLst/>
              <a:gdLst/>
              <a:ahLst/>
              <a:cxnLst/>
              <a:rect l="l" t="t" r="r" b="b"/>
              <a:pathLst>
                <a:path w="18873" h="3005" extrusionOk="0">
                  <a:moveTo>
                    <a:pt x="0" y="0"/>
                  </a:moveTo>
                  <a:lnTo>
                    <a:pt x="0" y="3004"/>
                  </a:lnTo>
                  <a:lnTo>
                    <a:pt x="18872" y="3004"/>
                  </a:lnTo>
                  <a:lnTo>
                    <a:pt x="18872" y="0"/>
                  </a:lnTo>
                  <a:close/>
                </a:path>
              </a:pathLst>
            </a:custGeom>
            <a:solidFill>
              <a:srgbClr val="E3E3E3"/>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1"/>
            <p:cNvSpPr/>
            <p:nvPr/>
          </p:nvSpPr>
          <p:spPr>
            <a:xfrm>
              <a:off x="3921543" y="2536814"/>
              <a:ext cx="397369" cy="56628"/>
            </a:xfrm>
            <a:custGeom>
              <a:avLst/>
              <a:gdLst/>
              <a:ahLst/>
              <a:cxnLst/>
              <a:rect l="l" t="t" r="r" b="b"/>
              <a:pathLst>
                <a:path w="21655" h="3086" extrusionOk="0">
                  <a:moveTo>
                    <a:pt x="0" y="1"/>
                  </a:moveTo>
                  <a:lnTo>
                    <a:pt x="0" y="3086"/>
                  </a:lnTo>
                  <a:lnTo>
                    <a:pt x="21655" y="3086"/>
                  </a:lnTo>
                  <a:lnTo>
                    <a:pt x="21655" y="1"/>
                  </a:ln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1"/>
            <p:cNvSpPr/>
            <p:nvPr/>
          </p:nvSpPr>
          <p:spPr>
            <a:xfrm>
              <a:off x="3520834" y="2687027"/>
              <a:ext cx="96961" cy="96961"/>
            </a:xfrm>
            <a:custGeom>
              <a:avLst/>
              <a:gdLst/>
              <a:ahLst/>
              <a:cxnLst/>
              <a:rect l="l" t="t" r="r" b="b"/>
              <a:pathLst>
                <a:path w="5284" h="5284" extrusionOk="0">
                  <a:moveTo>
                    <a:pt x="2642" y="1"/>
                  </a:moveTo>
                  <a:cubicBezTo>
                    <a:pt x="1191" y="1"/>
                    <a:pt x="1" y="1191"/>
                    <a:pt x="1" y="2642"/>
                  </a:cubicBezTo>
                  <a:cubicBezTo>
                    <a:pt x="1" y="4094"/>
                    <a:pt x="1191" y="5284"/>
                    <a:pt x="2642" y="5284"/>
                  </a:cubicBezTo>
                  <a:cubicBezTo>
                    <a:pt x="4114" y="5284"/>
                    <a:pt x="5284" y="4094"/>
                    <a:pt x="5284" y="2642"/>
                  </a:cubicBezTo>
                  <a:cubicBezTo>
                    <a:pt x="5284" y="1191"/>
                    <a:pt x="4114" y="1"/>
                    <a:pt x="2642" y="1"/>
                  </a:cubicBez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1"/>
            <p:cNvSpPr/>
            <p:nvPr/>
          </p:nvSpPr>
          <p:spPr>
            <a:xfrm>
              <a:off x="4197178" y="3561680"/>
              <a:ext cx="102870" cy="296371"/>
            </a:xfrm>
            <a:custGeom>
              <a:avLst/>
              <a:gdLst/>
              <a:ahLst/>
              <a:cxnLst/>
              <a:rect l="l" t="t" r="r" b="b"/>
              <a:pathLst>
                <a:path w="5606" h="16151" extrusionOk="0">
                  <a:moveTo>
                    <a:pt x="4597" y="0"/>
                  </a:moveTo>
                  <a:cubicBezTo>
                    <a:pt x="2440" y="0"/>
                    <a:pt x="1331" y="1109"/>
                    <a:pt x="1331" y="3085"/>
                  </a:cubicBezTo>
                  <a:lnTo>
                    <a:pt x="1331" y="6210"/>
                  </a:lnTo>
                  <a:cubicBezTo>
                    <a:pt x="1331" y="6775"/>
                    <a:pt x="1028" y="7017"/>
                    <a:pt x="565" y="7017"/>
                  </a:cubicBezTo>
                  <a:lnTo>
                    <a:pt x="0" y="7017"/>
                  </a:lnTo>
                  <a:lnTo>
                    <a:pt x="0" y="9114"/>
                  </a:lnTo>
                  <a:lnTo>
                    <a:pt x="565" y="9114"/>
                  </a:lnTo>
                  <a:cubicBezTo>
                    <a:pt x="1028" y="9114"/>
                    <a:pt x="1331" y="9376"/>
                    <a:pt x="1331" y="9941"/>
                  </a:cubicBezTo>
                  <a:lnTo>
                    <a:pt x="1331" y="13066"/>
                  </a:lnTo>
                  <a:cubicBezTo>
                    <a:pt x="1331" y="15042"/>
                    <a:pt x="2420" y="16151"/>
                    <a:pt x="4577" y="16151"/>
                  </a:cubicBezTo>
                  <a:lnTo>
                    <a:pt x="5585" y="16151"/>
                  </a:lnTo>
                  <a:lnTo>
                    <a:pt x="5585" y="14034"/>
                  </a:lnTo>
                  <a:lnTo>
                    <a:pt x="5283" y="14034"/>
                  </a:lnTo>
                  <a:cubicBezTo>
                    <a:pt x="4436" y="14034"/>
                    <a:pt x="4013" y="13570"/>
                    <a:pt x="4013" y="12763"/>
                  </a:cubicBezTo>
                  <a:lnTo>
                    <a:pt x="4013" y="10001"/>
                  </a:lnTo>
                  <a:cubicBezTo>
                    <a:pt x="4013" y="8811"/>
                    <a:pt x="3650" y="8328"/>
                    <a:pt x="2863" y="8065"/>
                  </a:cubicBezTo>
                  <a:cubicBezTo>
                    <a:pt x="3650" y="7823"/>
                    <a:pt x="4013" y="7340"/>
                    <a:pt x="4033" y="6150"/>
                  </a:cubicBezTo>
                  <a:lnTo>
                    <a:pt x="4033" y="3388"/>
                  </a:lnTo>
                  <a:cubicBezTo>
                    <a:pt x="4033" y="2561"/>
                    <a:pt x="4436" y="2097"/>
                    <a:pt x="5283" y="2097"/>
                  </a:cubicBezTo>
                  <a:lnTo>
                    <a:pt x="5605" y="2097"/>
                  </a:lnTo>
                  <a:lnTo>
                    <a:pt x="5605" y="0"/>
                  </a:ln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1"/>
            <p:cNvSpPr/>
            <p:nvPr/>
          </p:nvSpPr>
          <p:spPr>
            <a:xfrm>
              <a:off x="4296323" y="3737418"/>
              <a:ext cx="230898" cy="62555"/>
            </a:xfrm>
            <a:custGeom>
              <a:avLst/>
              <a:gdLst/>
              <a:ahLst/>
              <a:cxnLst/>
              <a:rect l="l" t="t" r="r" b="b"/>
              <a:pathLst>
                <a:path w="12583" h="3409" extrusionOk="0">
                  <a:moveTo>
                    <a:pt x="1674" y="1"/>
                  </a:moveTo>
                  <a:cubicBezTo>
                    <a:pt x="747" y="1"/>
                    <a:pt x="1" y="747"/>
                    <a:pt x="1" y="1674"/>
                  </a:cubicBezTo>
                  <a:cubicBezTo>
                    <a:pt x="1" y="2602"/>
                    <a:pt x="747" y="3348"/>
                    <a:pt x="1674" y="3348"/>
                  </a:cubicBezTo>
                  <a:cubicBezTo>
                    <a:pt x="2602" y="3348"/>
                    <a:pt x="3348" y="2602"/>
                    <a:pt x="3348" y="1674"/>
                  </a:cubicBezTo>
                  <a:cubicBezTo>
                    <a:pt x="3348" y="747"/>
                    <a:pt x="2602" y="1"/>
                    <a:pt x="1674" y="1"/>
                  </a:cubicBezTo>
                  <a:close/>
                  <a:moveTo>
                    <a:pt x="10909" y="1"/>
                  </a:moveTo>
                  <a:cubicBezTo>
                    <a:pt x="9981" y="1"/>
                    <a:pt x="9235" y="747"/>
                    <a:pt x="9235" y="1674"/>
                  </a:cubicBezTo>
                  <a:cubicBezTo>
                    <a:pt x="9215" y="2602"/>
                    <a:pt x="9981" y="3348"/>
                    <a:pt x="10909" y="3348"/>
                  </a:cubicBezTo>
                  <a:cubicBezTo>
                    <a:pt x="11816" y="3348"/>
                    <a:pt x="12582" y="2602"/>
                    <a:pt x="12582" y="1674"/>
                  </a:cubicBezTo>
                  <a:cubicBezTo>
                    <a:pt x="12562" y="747"/>
                    <a:pt x="11816" y="1"/>
                    <a:pt x="10909" y="1"/>
                  </a:cubicBezTo>
                  <a:close/>
                  <a:moveTo>
                    <a:pt x="6271" y="61"/>
                  </a:moveTo>
                  <a:cubicBezTo>
                    <a:pt x="5384" y="61"/>
                    <a:pt x="4638" y="767"/>
                    <a:pt x="4598" y="1674"/>
                  </a:cubicBezTo>
                  <a:cubicBezTo>
                    <a:pt x="4557" y="2622"/>
                    <a:pt x="5324" y="3408"/>
                    <a:pt x="6271" y="3408"/>
                  </a:cubicBezTo>
                  <a:cubicBezTo>
                    <a:pt x="7219" y="3408"/>
                    <a:pt x="7985" y="2622"/>
                    <a:pt x="7945" y="1674"/>
                  </a:cubicBezTo>
                  <a:cubicBezTo>
                    <a:pt x="7904" y="767"/>
                    <a:pt x="7179" y="61"/>
                    <a:pt x="6271" y="61"/>
                  </a:cubicBez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1"/>
            <p:cNvSpPr/>
            <p:nvPr/>
          </p:nvSpPr>
          <p:spPr>
            <a:xfrm>
              <a:off x="4523863" y="3561680"/>
              <a:ext cx="102503" cy="296371"/>
            </a:xfrm>
            <a:custGeom>
              <a:avLst/>
              <a:gdLst/>
              <a:ahLst/>
              <a:cxnLst/>
              <a:rect l="l" t="t" r="r" b="b"/>
              <a:pathLst>
                <a:path w="5586" h="16151" extrusionOk="0">
                  <a:moveTo>
                    <a:pt x="1" y="0"/>
                  </a:moveTo>
                  <a:lnTo>
                    <a:pt x="1" y="2097"/>
                  </a:lnTo>
                  <a:lnTo>
                    <a:pt x="323" y="2097"/>
                  </a:lnTo>
                  <a:cubicBezTo>
                    <a:pt x="1170" y="2097"/>
                    <a:pt x="1573" y="2561"/>
                    <a:pt x="1573" y="3388"/>
                  </a:cubicBezTo>
                  <a:lnTo>
                    <a:pt x="1573" y="6150"/>
                  </a:lnTo>
                  <a:cubicBezTo>
                    <a:pt x="1573" y="7340"/>
                    <a:pt x="1936" y="7823"/>
                    <a:pt x="2743" y="8065"/>
                  </a:cubicBezTo>
                  <a:cubicBezTo>
                    <a:pt x="1936" y="8307"/>
                    <a:pt x="1573" y="8811"/>
                    <a:pt x="1573" y="10001"/>
                  </a:cubicBezTo>
                  <a:lnTo>
                    <a:pt x="1573" y="12763"/>
                  </a:lnTo>
                  <a:cubicBezTo>
                    <a:pt x="1573" y="13570"/>
                    <a:pt x="1170" y="14034"/>
                    <a:pt x="323" y="14034"/>
                  </a:cubicBezTo>
                  <a:lnTo>
                    <a:pt x="1" y="14034"/>
                  </a:lnTo>
                  <a:lnTo>
                    <a:pt x="1" y="16151"/>
                  </a:lnTo>
                  <a:lnTo>
                    <a:pt x="1009" y="16151"/>
                  </a:lnTo>
                  <a:cubicBezTo>
                    <a:pt x="3166" y="16151"/>
                    <a:pt x="4275" y="15042"/>
                    <a:pt x="4275" y="13066"/>
                  </a:cubicBezTo>
                  <a:lnTo>
                    <a:pt x="4275" y="9941"/>
                  </a:lnTo>
                  <a:cubicBezTo>
                    <a:pt x="4275" y="9376"/>
                    <a:pt x="4557" y="9134"/>
                    <a:pt x="5041" y="9134"/>
                  </a:cubicBezTo>
                  <a:lnTo>
                    <a:pt x="5586" y="9134"/>
                  </a:lnTo>
                  <a:lnTo>
                    <a:pt x="5586" y="7017"/>
                  </a:lnTo>
                  <a:lnTo>
                    <a:pt x="5021" y="7017"/>
                  </a:lnTo>
                  <a:cubicBezTo>
                    <a:pt x="4557" y="7017"/>
                    <a:pt x="4255" y="6755"/>
                    <a:pt x="4255" y="6210"/>
                  </a:cubicBezTo>
                  <a:lnTo>
                    <a:pt x="4255" y="3085"/>
                  </a:lnTo>
                  <a:cubicBezTo>
                    <a:pt x="4255" y="1109"/>
                    <a:pt x="3166" y="0"/>
                    <a:pt x="1009" y="0"/>
                  </a:cubicBez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1"/>
            <p:cNvSpPr/>
            <p:nvPr/>
          </p:nvSpPr>
          <p:spPr>
            <a:xfrm>
              <a:off x="5101411" y="3344874"/>
              <a:ext cx="351127" cy="495046"/>
            </a:xfrm>
            <a:custGeom>
              <a:avLst/>
              <a:gdLst/>
              <a:ahLst/>
              <a:cxnLst/>
              <a:rect l="l" t="t" r="r" b="b"/>
              <a:pathLst>
                <a:path w="19135" h="26978" extrusionOk="0">
                  <a:moveTo>
                    <a:pt x="0" y="0"/>
                  </a:moveTo>
                  <a:lnTo>
                    <a:pt x="0" y="26978"/>
                  </a:lnTo>
                  <a:lnTo>
                    <a:pt x="19135" y="26978"/>
                  </a:lnTo>
                  <a:lnTo>
                    <a:pt x="19135" y="0"/>
                  </a:lnTo>
                  <a:close/>
                </a:path>
              </a:pathLst>
            </a:custGeom>
            <a:solidFill>
              <a:schemeClr val="accent1"/>
            </a:solidFill>
            <a:ln w="181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1"/>
            <p:cNvSpPr/>
            <p:nvPr/>
          </p:nvSpPr>
          <p:spPr>
            <a:xfrm>
              <a:off x="5145800" y="3408512"/>
              <a:ext cx="261598" cy="12955"/>
            </a:xfrm>
            <a:custGeom>
              <a:avLst/>
              <a:gdLst/>
              <a:ahLst/>
              <a:cxnLst/>
              <a:rect l="l" t="t" r="r" b="b"/>
              <a:pathLst>
                <a:path w="14256" h="706" extrusionOk="0">
                  <a:moveTo>
                    <a:pt x="1" y="0"/>
                  </a:moveTo>
                  <a:lnTo>
                    <a:pt x="1" y="706"/>
                  </a:lnTo>
                  <a:lnTo>
                    <a:pt x="14256" y="706"/>
                  </a:lnTo>
                  <a:lnTo>
                    <a:pt x="14256" y="0"/>
                  </a:lnTo>
                  <a:close/>
                </a:path>
              </a:pathLst>
            </a:custGeom>
            <a:solidFill>
              <a:schemeClr val="lt1"/>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1"/>
            <p:cNvSpPr/>
            <p:nvPr/>
          </p:nvSpPr>
          <p:spPr>
            <a:xfrm>
              <a:off x="5143400" y="3449013"/>
              <a:ext cx="173554" cy="12973"/>
            </a:xfrm>
            <a:custGeom>
              <a:avLst/>
              <a:gdLst/>
              <a:ahLst/>
              <a:cxnLst/>
              <a:rect l="l" t="t" r="r" b="b"/>
              <a:pathLst>
                <a:path w="9458" h="707" extrusionOk="0">
                  <a:moveTo>
                    <a:pt x="1" y="1"/>
                  </a:moveTo>
                  <a:lnTo>
                    <a:pt x="1" y="706"/>
                  </a:lnTo>
                  <a:lnTo>
                    <a:pt x="9457" y="706"/>
                  </a:lnTo>
                  <a:lnTo>
                    <a:pt x="9457" y="1"/>
                  </a:lnTo>
                  <a:close/>
                </a:path>
              </a:pathLst>
            </a:custGeom>
            <a:solidFill>
              <a:schemeClr val="lt1"/>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1"/>
            <p:cNvSpPr/>
            <p:nvPr/>
          </p:nvSpPr>
          <p:spPr>
            <a:xfrm>
              <a:off x="5145800" y="3488420"/>
              <a:ext cx="227191" cy="12955"/>
            </a:xfrm>
            <a:custGeom>
              <a:avLst/>
              <a:gdLst/>
              <a:ahLst/>
              <a:cxnLst/>
              <a:rect l="l" t="t" r="r" b="b"/>
              <a:pathLst>
                <a:path w="12381" h="706" extrusionOk="0">
                  <a:moveTo>
                    <a:pt x="1" y="0"/>
                  </a:moveTo>
                  <a:lnTo>
                    <a:pt x="1" y="706"/>
                  </a:lnTo>
                  <a:lnTo>
                    <a:pt x="12381" y="706"/>
                  </a:lnTo>
                  <a:lnTo>
                    <a:pt x="12381" y="0"/>
                  </a:lnTo>
                  <a:close/>
                </a:path>
              </a:pathLst>
            </a:custGeom>
            <a:solidFill>
              <a:schemeClr val="lt1"/>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1"/>
            <p:cNvSpPr/>
            <p:nvPr/>
          </p:nvSpPr>
          <p:spPr>
            <a:xfrm>
              <a:off x="5145800" y="3687469"/>
              <a:ext cx="211282" cy="12973"/>
            </a:xfrm>
            <a:custGeom>
              <a:avLst/>
              <a:gdLst/>
              <a:ahLst/>
              <a:cxnLst/>
              <a:rect l="l" t="t" r="r" b="b"/>
              <a:pathLst>
                <a:path w="11514" h="707" extrusionOk="0">
                  <a:moveTo>
                    <a:pt x="1" y="1"/>
                  </a:moveTo>
                  <a:lnTo>
                    <a:pt x="1" y="706"/>
                  </a:lnTo>
                  <a:lnTo>
                    <a:pt x="11514" y="706"/>
                  </a:lnTo>
                  <a:lnTo>
                    <a:pt x="11514" y="1"/>
                  </a:lnTo>
                  <a:close/>
                </a:path>
              </a:pathLst>
            </a:custGeom>
            <a:solidFill>
              <a:schemeClr val="lt1"/>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1"/>
            <p:cNvSpPr/>
            <p:nvPr/>
          </p:nvSpPr>
          <p:spPr>
            <a:xfrm>
              <a:off x="5145800" y="3712260"/>
              <a:ext cx="153571" cy="12973"/>
            </a:xfrm>
            <a:custGeom>
              <a:avLst/>
              <a:gdLst/>
              <a:ahLst/>
              <a:cxnLst/>
              <a:rect l="l" t="t" r="r" b="b"/>
              <a:pathLst>
                <a:path w="8369" h="707" extrusionOk="0">
                  <a:moveTo>
                    <a:pt x="1" y="1"/>
                  </a:moveTo>
                  <a:lnTo>
                    <a:pt x="1" y="706"/>
                  </a:lnTo>
                  <a:lnTo>
                    <a:pt x="8368" y="706"/>
                  </a:lnTo>
                  <a:lnTo>
                    <a:pt x="8368" y="1"/>
                  </a:lnTo>
                  <a:close/>
                </a:path>
              </a:pathLst>
            </a:custGeom>
            <a:solidFill>
              <a:schemeClr val="lt1"/>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1"/>
            <p:cNvSpPr/>
            <p:nvPr/>
          </p:nvSpPr>
          <p:spPr>
            <a:xfrm>
              <a:off x="5145800" y="3737785"/>
              <a:ext cx="174288" cy="12973"/>
            </a:xfrm>
            <a:custGeom>
              <a:avLst/>
              <a:gdLst/>
              <a:ahLst/>
              <a:cxnLst/>
              <a:rect l="l" t="t" r="r" b="b"/>
              <a:pathLst>
                <a:path w="9498" h="707" extrusionOk="0">
                  <a:moveTo>
                    <a:pt x="1" y="1"/>
                  </a:moveTo>
                  <a:lnTo>
                    <a:pt x="1" y="706"/>
                  </a:lnTo>
                  <a:lnTo>
                    <a:pt x="9498" y="706"/>
                  </a:lnTo>
                  <a:lnTo>
                    <a:pt x="9498" y="1"/>
                  </a:lnTo>
                  <a:close/>
                </a:path>
              </a:pathLst>
            </a:custGeom>
            <a:solidFill>
              <a:schemeClr val="lt1"/>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1"/>
            <p:cNvSpPr/>
            <p:nvPr/>
          </p:nvSpPr>
          <p:spPr>
            <a:xfrm>
              <a:off x="4531259" y="2218643"/>
              <a:ext cx="751084" cy="123954"/>
            </a:xfrm>
            <a:custGeom>
              <a:avLst/>
              <a:gdLst/>
              <a:ahLst/>
              <a:cxnLst/>
              <a:rect l="l" t="t" r="r" b="b"/>
              <a:pathLst>
                <a:path w="40931" h="6755" extrusionOk="0">
                  <a:moveTo>
                    <a:pt x="2017" y="0"/>
                  </a:moveTo>
                  <a:cubicBezTo>
                    <a:pt x="908" y="0"/>
                    <a:pt x="1" y="887"/>
                    <a:pt x="1" y="1996"/>
                  </a:cubicBezTo>
                  <a:lnTo>
                    <a:pt x="1" y="4758"/>
                  </a:lnTo>
                  <a:cubicBezTo>
                    <a:pt x="1" y="5867"/>
                    <a:pt x="908" y="6755"/>
                    <a:pt x="2017" y="6755"/>
                  </a:cubicBezTo>
                  <a:lnTo>
                    <a:pt x="38915" y="6755"/>
                  </a:lnTo>
                  <a:cubicBezTo>
                    <a:pt x="40044" y="6755"/>
                    <a:pt x="40931" y="5867"/>
                    <a:pt x="40931" y="4758"/>
                  </a:cubicBezTo>
                  <a:lnTo>
                    <a:pt x="40931" y="1996"/>
                  </a:lnTo>
                  <a:cubicBezTo>
                    <a:pt x="40931" y="887"/>
                    <a:pt x="40044" y="0"/>
                    <a:pt x="38915" y="0"/>
                  </a:cubicBezTo>
                  <a:close/>
                </a:path>
              </a:pathLst>
            </a:custGeom>
            <a:solidFill>
              <a:srgbClr val="FFFFFF"/>
            </a:solidFill>
            <a:ln w="1260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1"/>
            <p:cNvSpPr/>
            <p:nvPr/>
          </p:nvSpPr>
          <p:spPr>
            <a:xfrm>
              <a:off x="5022983" y="2218643"/>
              <a:ext cx="259359" cy="123954"/>
            </a:xfrm>
            <a:custGeom>
              <a:avLst/>
              <a:gdLst/>
              <a:ahLst/>
              <a:cxnLst/>
              <a:rect l="l" t="t" r="r" b="b"/>
              <a:pathLst>
                <a:path w="14134" h="6755" extrusionOk="0">
                  <a:moveTo>
                    <a:pt x="2077" y="0"/>
                  </a:moveTo>
                  <a:cubicBezTo>
                    <a:pt x="927" y="0"/>
                    <a:pt x="20" y="928"/>
                    <a:pt x="20" y="2077"/>
                  </a:cubicBezTo>
                  <a:lnTo>
                    <a:pt x="20" y="4678"/>
                  </a:lnTo>
                  <a:cubicBezTo>
                    <a:pt x="0" y="5827"/>
                    <a:pt x="927" y="6755"/>
                    <a:pt x="2077" y="6755"/>
                  </a:cubicBezTo>
                  <a:lnTo>
                    <a:pt x="12239" y="6755"/>
                  </a:lnTo>
                  <a:cubicBezTo>
                    <a:pt x="13287" y="6755"/>
                    <a:pt x="14134" y="5908"/>
                    <a:pt x="14134" y="4859"/>
                  </a:cubicBezTo>
                  <a:lnTo>
                    <a:pt x="14134" y="1895"/>
                  </a:lnTo>
                  <a:cubicBezTo>
                    <a:pt x="14134" y="847"/>
                    <a:pt x="13287" y="0"/>
                    <a:pt x="1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1"/>
            <p:cNvSpPr/>
            <p:nvPr/>
          </p:nvSpPr>
          <p:spPr>
            <a:xfrm>
              <a:off x="5020763" y="2216423"/>
              <a:ext cx="263800" cy="128395"/>
            </a:xfrm>
            <a:custGeom>
              <a:avLst/>
              <a:gdLst/>
              <a:ahLst/>
              <a:cxnLst/>
              <a:rect l="l" t="t" r="r" b="b"/>
              <a:pathLst>
                <a:path w="14376" h="6997" extrusionOk="0">
                  <a:moveTo>
                    <a:pt x="2198" y="242"/>
                  </a:moveTo>
                  <a:lnTo>
                    <a:pt x="12360" y="262"/>
                  </a:lnTo>
                  <a:cubicBezTo>
                    <a:pt x="13328" y="262"/>
                    <a:pt x="14114" y="1049"/>
                    <a:pt x="14114" y="2016"/>
                  </a:cubicBezTo>
                  <a:lnTo>
                    <a:pt x="14114" y="4980"/>
                  </a:lnTo>
                  <a:cubicBezTo>
                    <a:pt x="14114" y="5948"/>
                    <a:pt x="13328" y="6755"/>
                    <a:pt x="12360" y="6755"/>
                  </a:cubicBezTo>
                  <a:lnTo>
                    <a:pt x="2198" y="6755"/>
                  </a:lnTo>
                  <a:cubicBezTo>
                    <a:pt x="1129" y="6755"/>
                    <a:pt x="262" y="5867"/>
                    <a:pt x="262" y="4799"/>
                  </a:cubicBezTo>
                  <a:lnTo>
                    <a:pt x="262" y="2198"/>
                  </a:lnTo>
                  <a:cubicBezTo>
                    <a:pt x="262" y="1109"/>
                    <a:pt x="1129" y="242"/>
                    <a:pt x="2198" y="242"/>
                  </a:cubicBezTo>
                  <a:close/>
                  <a:moveTo>
                    <a:pt x="2198" y="0"/>
                  </a:moveTo>
                  <a:cubicBezTo>
                    <a:pt x="988" y="0"/>
                    <a:pt x="0" y="988"/>
                    <a:pt x="0" y="2198"/>
                  </a:cubicBezTo>
                  <a:lnTo>
                    <a:pt x="0" y="4799"/>
                  </a:lnTo>
                  <a:cubicBezTo>
                    <a:pt x="0" y="6009"/>
                    <a:pt x="988" y="6997"/>
                    <a:pt x="2198" y="6997"/>
                  </a:cubicBezTo>
                  <a:lnTo>
                    <a:pt x="12360" y="6997"/>
                  </a:lnTo>
                  <a:cubicBezTo>
                    <a:pt x="13469" y="6997"/>
                    <a:pt x="14376" y="6089"/>
                    <a:pt x="14376" y="4980"/>
                  </a:cubicBezTo>
                  <a:lnTo>
                    <a:pt x="14376" y="2016"/>
                  </a:lnTo>
                  <a:cubicBezTo>
                    <a:pt x="14376" y="907"/>
                    <a:pt x="13469" y="0"/>
                    <a:pt x="12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1"/>
            <p:cNvSpPr/>
            <p:nvPr/>
          </p:nvSpPr>
          <p:spPr>
            <a:xfrm>
              <a:off x="4531259" y="2373297"/>
              <a:ext cx="751084" cy="123954"/>
            </a:xfrm>
            <a:custGeom>
              <a:avLst/>
              <a:gdLst/>
              <a:ahLst/>
              <a:cxnLst/>
              <a:rect l="l" t="t" r="r" b="b"/>
              <a:pathLst>
                <a:path w="40931" h="6755" extrusionOk="0">
                  <a:moveTo>
                    <a:pt x="2017" y="0"/>
                  </a:moveTo>
                  <a:cubicBezTo>
                    <a:pt x="908" y="0"/>
                    <a:pt x="1" y="887"/>
                    <a:pt x="1" y="1996"/>
                  </a:cubicBezTo>
                  <a:lnTo>
                    <a:pt x="1" y="4738"/>
                  </a:lnTo>
                  <a:cubicBezTo>
                    <a:pt x="1" y="5847"/>
                    <a:pt x="908" y="6755"/>
                    <a:pt x="2017" y="6755"/>
                  </a:cubicBezTo>
                  <a:lnTo>
                    <a:pt x="38915" y="6755"/>
                  </a:lnTo>
                  <a:cubicBezTo>
                    <a:pt x="40044" y="6755"/>
                    <a:pt x="40931" y="5847"/>
                    <a:pt x="40931" y="4738"/>
                  </a:cubicBezTo>
                  <a:lnTo>
                    <a:pt x="40931" y="1996"/>
                  </a:lnTo>
                  <a:cubicBezTo>
                    <a:pt x="40931" y="887"/>
                    <a:pt x="40044" y="0"/>
                    <a:pt x="38915" y="0"/>
                  </a:cubicBezTo>
                  <a:close/>
                </a:path>
              </a:pathLst>
            </a:custGeom>
            <a:solidFill>
              <a:srgbClr val="FFFFFF"/>
            </a:solidFill>
            <a:ln w="1260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1"/>
            <p:cNvSpPr/>
            <p:nvPr/>
          </p:nvSpPr>
          <p:spPr>
            <a:xfrm>
              <a:off x="5023350" y="2373297"/>
              <a:ext cx="258992" cy="123954"/>
            </a:xfrm>
            <a:custGeom>
              <a:avLst/>
              <a:gdLst/>
              <a:ahLst/>
              <a:cxnLst/>
              <a:rect l="l" t="t" r="r" b="b"/>
              <a:pathLst>
                <a:path w="14114" h="6755" extrusionOk="0">
                  <a:moveTo>
                    <a:pt x="2057" y="0"/>
                  </a:moveTo>
                  <a:cubicBezTo>
                    <a:pt x="907" y="0"/>
                    <a:pt x="0" y="928"/>
                    <a:pt x="0" y="2057"/>
                  </a:cubicBezTo>
                  <a:lnTo>
                    <a:pt x="0" y="4678"/>
                  </a:lnTo>
                  <a:cubicBezTo>
                    <a:pt x="0" y="5827"/>
                    <a:pt x="907" y="6734"/>
                    <a:pt x="2057" y="6755"/>
                  </a:cubicBezTo>
                  <a:lnTo>
                    <a:pt x="12219" y="6755"/>
                  </a:lnTo>
                  <a:cubicBezTo>
                    <a:pt x="13267" y="6755"/>
                    <a:pt x="14114" y="5888"/>
                    <a:pt x="14114" y="4859"/>
                  </a:cubicBezTo>
                  <a:lnTo>
                    <a:pt x="14114" y="1895"/>
                  </a:lnTo>
                  <a:cubicBezTo>
                    <a:pt x="14114" y="847"/>
                    <a:pt x="13267" y="0"/>
                    <a:pt x="12219" y="0"/>
                  </a:cubicBezTo>
                  <a:close/>
                </a:path>
              </a:pathLst>
            </a:custGeom>
            <a:solidFill>
              <a:srgbClr val="F99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1"/>
            <p:cNvSpPr/>
            <p:nvPr/>
          </p:nvSpPr>
          <p:spPr>
            <a:xfrm>
              <a:off x="5020763" y="2370691"/>
              <a:ext cx="263800" cy="128780"/>
            </a:xfrm>
            <a:custGeom>
              <a:avLst/>
              <a:gdLst/>
              <a:ahLst/>
              <a:cxnLst/>
              <a:rect l="l" t="t" r="r" b="b"/>
              <a:pathLst>
                <a:path w="14376" h="7018" extrusionOk="0">
                  <a:moveTo>
                    <a:pt x="12360" y="263"/>
                  </a:moveTo>
                  <a:cubicBezTo>
                    <a:pt x="13328" y="263"/>
                    <a:pt x="14114" y="1049"/>
                    <a:pt x="14114" y="2037"/>
                  </a:cubicBezTo>
                  <a:lnTo>
                    <a:pt x="14114" y="5001"/>
                  </a:lnTo>
                  <a:cubicBezTo>
                    <a:pt x="14114" y="5969"/>
                    <a:pt x="13328" y="6755"/>
                    <a:pt x="12360" y="6755"/>
                  </a:cubicBezTo>
                  <a:lnTo>
                    <a:pt x="2198" y="6755"/>
                  </a:lnTo>
                  <a:cubicBezTo>
                    <a:pt x="1129" y="6755"/>
                    <a:pt x="262" y="5888"/>
                    <a:pt x="262" y="4820"/>
                  </a:cubicBezTo>
                  <a:lnTo>
                    <a:pt x="262" y="2199"/>
                  </a:lnTo>
                  <a:cubicBezTo>
                    <a:pt x="262" y="1130"/>
                    <a:pt x="1129" y="263"/>
                    <a:pt x="2198" y="263"/>
                  </a:cubicBezTo>
                  <a:close/>
                  <a:moveTo>
                    <a:pt x="2198" y="1"/>
                  </a:moveTo>
                  <a:cubicBezTo>
                    <a:pt x="988" y="1"/>
                    <a:pt x="0" y="989"/>
                    <a:pt x="0" y="2199"/>
                  </a:cubicBezTo>
                  <a:lnTo>
                    <a:pt x="0" y="4820"/>
                  </a:lnTo>
                  <a:cubicBezTo>
                    <a:pt x="0" y="6030"/>
                    <a:pt x="988" y="7017"/>
                    <a:pt x="2198" y="7017"/>
                  </a:cubicBezTo>
                  <a:lnTo>
                    <a:pt x="12360" y="7017"/>
                  </a:lnTo>
                  <a:cubicBezTo>
                    <a:pt x="13469" y="7017"/>
                    <a:pt x="14376" y="6110"/>
                    <a:pt x="14376" y="4981"/>
                  </a:cubicBezTo>
                  <a:lnTo>
                    <a:pt x="14376" y="2017"/>
                  </a:lnTo>
                  <a:cubicBezTo>
                    <a:pt x="14376" y="908"/>
                    <a:pt x="13469" y="1"/>
                    <a:pt x="123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1"/>
            <p:cNvSpPr/>
            <p:nvPr/>
          </p:nvSpPr>
          <p:spPr>
            <a:xfrm>
              <a:off x="5074767" y="2271950"/>
              <a:ext cx="633809" cy="588576"/>
            </a:xfrm>
            <a:custGeom>
              <a:avLst/>
              <a:gdLst/>
              <a:ahLst/>
              <a:cxnLst/>
              <a:rect l="l" t="t" r="r" b="b"/>
              <a:pathLst>
                <a:path w="34540" h="32075" extrusionOk="0">
                  <a:moveTo>
                    <a:pt x="17251" y="1"/>
                  </a:moveTo>
                  <a:cubicBezTo>
                    <a:pt x="9542" y="1"/>
                    <a:pt x="2756" y="5567"/>
                    <a:pt x="1452" y="13427"/>
                  </a:cubicBezTo>
                  <a:cubicBezTo>
                    <a:pt x="1" y="22157"/>
                    <a:pt x="5908" y="30404"/>
                    <a:pt x="14639" y="31855"/>
                  </a:cubicBezTo>
                  <a:cubicBezTo>
                    <a:pt x="15530" y="32003"/>
                    <a:pt x="16416" y="32075"/>
                    <a:pt x="17290" y="32075"/>
                  </a:cubicBezTo>
                  <a:cubicBezTo>
                    <a:pt x="24998" y="32075"/>
                    <a:pt x="31784" y="26510"/>
                    <a:pt x="33088" y="18669"/>
                  </a:cubicBezTo>
                  <a:cubicBezTo>
                    <a:pt x="34539" y="9939"/>
                    <a:pt x="28632" y="1672"/>
                    <a:pt x="19901" y="220"/>
                  </a:cubicBezTo>
                  <a:cubicBezTo>
                    <a:pt x="19010" y="72"/>
                    <a:pt x="18125" y="1"/>
                    <a:pt x="17251" y="1"/>
                  </a:cubicBezTo>
                  <a:close/>
                </a:path>
              </a:pathLst>
            </a:custGeom>
            <a:solidFill>
              <a:srgbClr val="FFFFFF"/>
            </a:solidFill>
            <a:ln w="181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1"/>
            <p:cNvSpPr/>
            <p:nvPr/>
          </p:nvSpPr>
          <p:spPr>
            <a:xfrm>
              <a:off x="5220540" y="2497233"/>
              <a:ext cx="106944" cy="148745"/>
            </a:xfrm>
            <a:custGeom>
              <a:avLst/>
              <a:gdLst/>
              <a:ahLst/>
              <a:cxnLst/>
              <a:rect l="l" t="t" r="r" b="b"/>
              <a:pathLst>
                <a:path w="5828" h="8106" extrusionOk="0">
                  <a:moveTo>
                    <a:pt x="2924" y="1"/>
                  </a:moveTo>
                  <a:lnTo>
                    <a:pt x="1" y="4073"/>
                  </a:lnTo>
                  <a:lnTo>
                    <a:pt x="2924" y="8106"/>
                  </a:lnTo>
                  <a:lnTo>
                    <a:pt x="5828" y="8106"/>
                  </a:lnTo>
                  <a:lnTo>
                    <a:pt x="2985" y="4073"/>
                  </a:lnTo>
                  <a:lnTo>
                    <a:pt x="5828" y="1"/>
                  </a:ln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1"/>
            <p:cNvSpPr/>
            <p:nvPr/>
          </p:nvSpPr>
          <p:spPr>
            <a:xfrm>
              <a:off x="5305280" y="2381793"/>
              <a:ext cx="178711" cy="358541"/>
            </a:xfrm>
            <a:custGeom>
              <a:avLst/>
              <a:gdLst/>
              <a:ahLst/>
              <a:cxnLst/>
              <a:rect l="l" t="t" r="r" b="b"/>
              <a:pathLst>
                <a:path w="9739" h="19539" extrusionOk="0">
                  <a:moveTo>
                    <a:pt x="6855" y="1"/>
                  </a:moveTo>
                  <a:lnTo>
                    <a:pt x="0" y="19538"/>
                  </a:lnTo>
                  <a:lnTo>
                    <a:pt x="2883" y="19538"/>
                  </a:lnTo>
                  <a:lnTo>
                    <a:pt x="9739" y="1"/>
                  </a:ln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1"/>
            <p:cNvSpPr/>
            <p:nvPr/>
          </p:nvSpPr>
          <p:spPr>
            <a:xfrm>
              <a:off x="5455860" y="2497600"/>
              <a:ext cx="107311" cy="148378"/>
            </a:xfrm>
            <a:custGeom>
              <a:avLst/>
              <a:gdLst/>
              <a:ahLst/>
              <a:cxnLst/>
              <a:rect l="l" t="t" r="r" b="b"/>
              <a:pathLst>
                <a:path w="5848" h="8086" extrusionOk="0">
                  <a:moveTo>
                    <a:pt x="0" y="1"/>
                  </a:moveTo>
                  <a:lnTo>
                    <a:pt x="2843" y="4053"/>
                  </a:lnTo>
                  <a:lnTo>
                    <a:pt x="0" y="8086"/>
                  </a:lnTo>
                  <a:lnTo>
                    <a:pt x="2904" y="8086"/>
                  </a:lnTo>
                  <a:lnTo>
                    <a:pt x="5847" y="4053"/>
                  </a:lnTo>
                  <a:lnTo>
                    <a:pt x="2904" y="1"/>
                  </a:ln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1"/>
            <p:cNvSpPr/>
            <p:nvPr/>
          </p:nvSpPr>
          <p:spPr>
            <a:xfrm>
              <a:off x="5690795" y="2816523"/>
              <a:ext cx="389240" cy="281581"/>
            </a:xfrm>
            <a:custGeom>
              <a:avLst/>
              <a:gdLst/>
              <a:ahLst/>
              <a:cxnLst/>
              <a:rect l="l" t="t" r="r" b="b"/>
              <a:pathLst>
                <a:path w="21212" h="15345" extrusionOk="0">
                  <a:moveTo>
                    <a:pt x="4174" y="1"/>
                  </a:moveTo>
                  <a:cubicBezTo>
                    <a:pt x="1876" y="1"/>
                    <a:pt x="0" y="1876"/>
                    <a:pt x="21" y="4175"/>
                  </a:cubicBezTo>
                  <a:lnTo>
                    <a:pt x="21" y="5848"/>
                  </a:lnTo>
                  <a:cubicBezTo>
                    <a:pt x="0" y="8147"/>
                    <a:pt x="1876" y="10022"/>
                    <a:pt x="4174" y="10022"/>
                  </a:cubicBezTo>
                  <a:lnTo>
                    <a:pt x="9880" y="10022"/>
                  </a:lnTo>
                  <a:lnTo>
                    <a:pt x="12844" y="15345"/>
                  </a:lnTo>
                  <a:lnTo>
                    <a:pt x="16110" y="10022"/>
                  </a:lnTo>
                  <a:lnTo>
                    <a:pt x="17058" y="10022"/>
                  </a:lnTo>
                  <a:cubicBezTo>
                    <a:pt x="19357" y="10022"/>
                    <a:pt x="21211" y="8147"/>
                    <a:pt x="21211" y="5848"/>
                  </a:cubicBezTo>
                  <a:lnTo>
                    <a:pt x="21211" y="4175"/>
                  </a:lnTo>
                  <a:cubicBezTo>
                    <a:pt x="21211" y="1876"/>
                    <a:pt x="19357" y="1"/>
                    <a:pt x="17058" y="1"/>
                  </a:cubicBezTo>
                  <a:close/>
                </a:path>
              </a:pathLst>
            </a:custGeom>
            <a:solidFill>
              <a:schemeClr val="dk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1"/>
            <p:cNvSpPr/>
            <p:nvPr/>
          </p:nvSpPr>
          <p:spPr>
            <a:xfrm>
              <a:off x="5774049" y="2878693"/>
              <a:ext cx="61417" cy="61436"/>
            </a:xfrm>
            <a:custGeom>
              <a:avLst/>
              <a:gdLst/>
              <a:ahLst/>
              <a:cxnLst/>
              <a:rect l="l" t="t" r="r" b="b"/>
              <a:pathLst>
                <a:path w="3347" h="3348" extrusionOk="0">
                  <a:moveTo>
                    <a:pt x="1674" y="0"/>
                  </a:moveTo>
                  <a:cubicBezTo>
                    <a:pt x="746" y="0"/>
                    <a:pt x="0" y="746"/>
                    <a:pt x="0" y="1674"/>
                  </a:cubicBezTo>
                  <a:cubicBezTo>
                    <a:pt x="0" y="2601"/>
                    <a:pt x="746" y="3347"/>
                    <a:pt x="1674" y="3347"/>
                  </a:cubicBezTo>
                  <a:cubicBezTo>
                    <a:pt x="2601" y="3347"/>
                    <a:pt x="3347" y="2601"/>
                    <a:pt x="3347" y="1674"/>
                  </a:cubicBezTo>
                  <a:cubicBezTo>
                    <a:pt x="3347" y="746"/>
                    <a:pt x="2601" y="0"/>
                    <a:pt x="1674"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1"/>
            <p:cNvSpPr/>
            <p:nvPr/>
          </p:nvSpPr>
          <p:spPr>
            <a:xfrm>
              <a:off x="5856551" y="2879794"/>
              <a:ext cx="62537" cy="61436"/>
            </a:xfrm>
            <a:custGeom>
              <a:avLst/>
              <a:gdLst/>
              <a:ahLst/>
              <a:cxnLst/>
              <a:rect l="l" t="t" r="r" b="b"/>
              <a:pathLst>
                <a:path w="3408" h="3348" extrusionOk="0">
                  <a:moveTo>
                    <a:pt x="1694" y="1"/>
                  </a:moveTo>
                  <a:cubicBezTo>
                    <a:pt x="807" y="1"/>
                    <a:pt x="61" y="727"/>
                    <a:pt x="20" y="1614"/>
                  </a:cubicBezTo>
                  <a:cubicBezTo>
                    <a:pt x="0" y="2561"/>
                    <a:pt x="746" y="3348"/>
                    <a:pt x="1694" y="3348"/>
                  </a:cubicBezTo>
                  <a:cubicBezTo>
                    <a:pt x="2642" y="3348"/>
                    <a:pt x="3408" y="2561"/>
                    <a:pt x="3367" y="1614"/>
                  </a:cubicBezTo>
                  <a:cubicBezTo>
                    <a:pt x="3347" y="727"/>
                    <a:pt x="2601" y="1"/>
                    <a:pt x="1694"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1"/>
            <p:cNvSpPr/>
            <p:nvPr/>
          </p:nvSpPr>
          <p:spPr>
            <a:xfrm>
              <a:off x="5939786" y="2878693"/>
              <a:ext cx="61803" cy="61436"/>
            </a:xfrm>
            <a:custGeom>
              <a:avLst/>
              <a:gdLst/>
              <a:ahLst/>
              <a:cxnLst/>
              <a:rect l="l" t="t" r="r" b="b"/>
              <a:pathLst>
                <a:path w="3368" h="3348" extrusionOk="0">
                  <a:moveTo>
                    <a:pt x="1695" y="0"/>
                  </a:moveTo>
                  <a:cubicBezTo>
                    <a:pt x="767" y="0"/>
                    <a:pt x="21" y="746"/>
                    <a:pt x="21" y="1674"/>
                  </a:cubicBezTo>
                  <a:cubicBezTo>
                    <a:pt x="1" y="2601"/>
                    <a:pt x="767" y="3347"/>
                    <a:pt x="1695" y="3347"/>
                  </a:cubicBezTo>
                  <a:cubicBezTo>
                    <a:pt x="2602" y="3347"/>
                    <a:pt x="3368" y="2601"/>
                    <a:pt x="3368" y="1674"/>
                  </a:cubicBezTo>
                  <a:cubicBezTo>
                    <a:pt x="3368" y="746"/>
                    <a:pt x="2602" y="0"/>
                    <a:pt x="1695"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1"/>
            <p:cNvSpPr/>
            <p:nvPr/>
          </p:nvSpPr>
          <p:spPr>
            <a:xfrm>
              <a:off x="5764048" y="3164677"/>
              <a:ext cx="242734" cy="79566"/>
            </a:xfrm>
            <a:custGeom>
              <a:avLst/>
              <a:gdLst/>
              <a:ahLst/>
              <a:cxnLst/>
              <a:rect l="l" t="t" r="r" b="b"/>
              <a:pathLst>
                <a:path w="13228" h="4336" extrusionOk="0">
                  <a:moveTo>
                    <a:pt x="1" y="1"/>
                  </a:moveTo>
                  <a:lnTo>
                    <a:pt x="1" y="4336"/>
                  </a:lnTo>
                  <a:lnTo>
                    <a:pt x="13227" y="4336"/>
                  </a:lnTo>
                  <a:lnTo>
                    <a:pt x="13227" y="1"/>
                  </a:lnTo>
                  <a:close/>
                </a:path>
              </a:pathLst>
            </a:custGeom>
            <a:solidFill>
              <a:srgbClr val="D7D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1"/>
            <p:cNvSpPr/>
            <p:nvPr/>
          </p:nvSpPr>
          <p:spPr>
            <a:xfrm>
              <a:off x="5761828" y="3162457"/>
              <a:ext cx="247175" cy="84006"/>
            </a:xfrm>
            <a:custGeom>
              <a:avLst/>
              <a:gdLst/>
              <a:ahLst/>
              <a:cxnLst/>
              <a:rect l="l" t="t" r="r" b="b"/>
              <a:pathLst>
                <a:path w="13470" h="4578" extrusionOk="0">
                  <a:moveTo>
                    <a:pt x="13227" y="243"/>
                  </a:moveTo>
                  <a:lnTo>
                    <a:pt x="13227" y="4316"/>
                  </a:lnTo>
                  <a:lnTo>
                    <a:pt x="263" y="4316"/>
                  </a:lnTo>
                  <a:lnTo>
                    <a:pt x="263" y="243"/>
                  </a:lnTo>
                  <a:close/>
                  <a:moveTo>
                    <a:pt x="1" y="1"/>
                  </a:moveTo>
                  <a:lnTo>
                    <a:pt x="1" y="4578"/>
                  </a:lnTo>
                  <a:lnTo>
                    <a:pt x="13469" y="4578"/>
                  </a:lnTo>
                  <a:lnTo>
                    <a:pt x="134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1"/>
            <p:cNvSpPr/>
            <p:nvPr/>
          </p:nvSpPr>
          <p:spPr>
            <a:xfrm>
              <a:off x="5764048" y="3190588"/>
              <a:ext cx="242734" cy="53288"/>
            </a:xfrm>
            <a:custGeom>
              <a:avLst/>
              <a:gdLst/>
              <a:ahLst/>
              <a:cxnLst/>
              <a:rect l="l" t="t" r="r" b="b"/>
              <a:pathLst>
                <a:path w="13228" h="2904" extrusionOk="0">
                  <a:moveTo>
                    <a:pt x="1" y="0"/>
                  </a:moveTo>
                  <a:lnTo>
                    <a:pt x="1" y="2904"/>
                  </a:lnTo>
                  <a:lnTo>
                    <a:pt x="13227" y="2904"/>
                  </a:lnTo>
                  <a:lnTo>
                    <a:pt x="13227" y="0"/>
                  </a:ln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1"/>
            <p:cNvSpPr/>
            <p:nvPr/>
          </p:nvSpPr>
          <p:spPr>
            <a:xfrm>
              <a:off x="5761828" y="3188000"/>
              <a:ext cx="247175" cy="58463"/>
            </a:xfrm>
            <a:custGeom>
              <a:avLst/>
              <a:gdLst/>
              <a:ahLst/>
              <a:cxnLst/>
              <a:rect l="l" t="t" r="r" b="b"/>
              <a:pathLst>
                <a:path w="13470" h="3186" extrusionOk="0">
                  <a:moveTo>
                    <a:pt x="13227" y="262"/>
                  </a:moveTo>
                  <a:lnTo>
                    <a:pt x="13227" y="2924"/>
                  </a:lnTo>
                  <a:lnTo>
                    <a:pt x="263" y="2924"/>
                  </a:lnTo>
                  <a:lnTo>
                    <a:pt x="263" y="262"/>
                  </a:lnTo>
                  <a:close/>
                  <a:moveTo>
                    <a:pt x="1" y="0"/>
                  </a:moveTo>
                  <a:lnTo>
                    <a:pt x="1" y="3186"/>
                  </a:lnTo>
                  <a:lnTo>
                    <a:pt x="13469" y="3186"/>
                  </a:lnTo>
                  <a:lnTo>
                    <a:pt x="134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1"/>
            <p:cNvSpPr/>
            <p:nvPr/>
          </p:nvSpPr>
          <p:spPr>
            <a:xfrm>
              <a:off x="5754433" y="3246078"/>
              <a:ext cx="262332" cy="385919"/>
            </a:xfrm>
            <a:custGeom>
              <a:avLst/>
              <a:gdLst/>
              <a:ahLst/>
              <a:cxnLst/>
              <a:rect l="l" t="t" r="r" b="b"/>
              <a:pathLst>
                <a:path w="14296" h="21031" extrusionOk="0">
                  <a:moveTo>
                    <a:pt x="0" y="1"/>
                  </a:moveTo>
                  <a:lnTo>
                    <a:pt x="1815" y="21030"/>
                  </a:lnTo>
                  <a:lnTo>
                    <a:pt x="12078" y="21030"/>
                  </a:lnTo>
                  <a:lnTo>
                    <a:pt x="142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1"/>
            <p:cNvSpPr/>
            <p:nvPr/>
          </p:nvSpPr>
          <p:spPr>
            <a:xfrm>
              <a:off x="5751845" y="3243858"/>
              <a:ext cx="267506" cy="390360"/>
            </a:xfrm>
            <a:custGeom>
              <a:avLst/>
              <a:gdLst/>
              <a:ahLst/>
              <a:cxnLst/>
              <a:rect l="l" t="t" r="r" b="b"/>
              <a:pathLst>
                <a:path w="14578" h="21273" extrusionOk="0">
                  <a:moveTo>
                    <a:pt x="14296" y="243"/>
                  </a:moveTo>
                  <a:lnTo>
                    <a:pt x="12098" y="21030"/>
                  </a:lnTo>
                  <a:lnTo>
                    <a:pt x="2057" y="21030"/>
                  </a:lnTo>
                  <a:lnTo>
                    <a:pt x="283" y="243"/>
                  </a:lnTo>
                  <a:close/>
                  <a:moveTo>
                    <a:pt x="0" y="1"/>
                  </a:moveTo>
                  <a:lnTo>
                    <a:pt x="1835" y="21171"/>
                  </a:lnTo>
                  <a:lnTo>
                    <a:pt x="1835" y="21272"/>
                  </a:lnTo>
                  <a:lnTo>
                    <a:pt x="12340" y="21272"/>
                  </a:lnTo>
                  <a:lnTo>
                    <a:pt x="14578" y="142"/>
                  </a:lnTo>
                  <a:lnTo>
                    <a:pt x="14578" y="1"/>
                  </a:lnTo>
                  <a:close/>
                </a:path>
              </a:pathLst>
            </a:custGeom>
            <a:solidFill>
              <a:srgbClr val="00C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1"/>
            <p:cNvSpPr/>
            <p:nvPr/>
          </p:nvSpPr>
          <p:spPr>
            <a:xfrm>
              <a:off x="5754433" y="3246078"/>
              <a:ext cx="262332" cy="61803"/>
            </a:xfrm>
            <a:custGeom>
              <a:avLst/>
              <a:gdLst/>
              <a:ahLst/>
              <a:cxnLst/>
              <a:rect l="l" t="t" r="r" b="b"/>
              <a:pathLst>
                <a:path w="14296" h="3368" extrusionOk="0">
                  <a:moveTo>
                    <a:pt x="0" y="1"/>
                  </a:moveTo>
                  <a:lnTo>
                    <a:pt x="464" y="3368"/>
                  </a:lnTo>
                  <a:lnTo>
                    <a:pt x="13711" y="3368"/>
                  </a:lnTo>
                  <a:lnTo>
                    <a:pt x="14296" y="1"/>
                  </a:ln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1"/>
            <p:cNvSpPr/>
            <p:nvPr/>
          </p:nvSpPr>
          <p:spPr>
            <a:xfrm>
              <a:off x="5751845" y="3243491"/>
              <a:ext cx="267506" cy="66611"/>
            </a:xfrm>
            <a:custGeom>
              <a:avLst/>
              <a:gdLst/>
              <a:ahLst/>
              <a:cxnLst/>
              <a:rect l="l" t="t" r="r" b="b"/>
              <a:pathLst>
                <a:path w="14578" h="3630" extrusionOk="0">
                  <a:moveTo>
                    <a:pt x="14296" y="263"/>
                  </a:moveTo>
                  <a:lnTo>
                    <a:pt x="13751" y="3388"/>
                  </a:lnTo>
                  <a:lnTo>
                    <a:pt x="726" y="3388"/>
                  </a:lnTo>
                  <a:lnTo>
                    <a:pt x="283" y="263"/>
                  </a:lnTo>
                  <a:close/>
                  <a:moveTo>
                    <a:pt x="0" y="1"/>
                  </a:moveTo>
                  <a:lnTo>
                    <a:pt x="504" y="3630"/>
                  </a:lnTo>
                  <a:lnTo>
                    <a:pt x="13973" y="3630"/>
                  </a:lnTo>
                  <a:lnTo>
                    <a:pt x="1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1"/>
            <p:cNvSpPr/>
            <p:nvPr/>
          </p:nvSpPr>
          <p:spPr>
            <a:xfrm>
              <a:off x="5716320" y="3200570"/>
              <a:ext cx="338190" cy="79566"/>
            </a:xfrm>
            <a:custGeom>
              <a:avLst/>
              <a:gdLst/>
              <a:ahLst/>
              <a:cxnLst/>
              <a:rect l="l" t="t" r="r" b="b"/>
              <a:pathLst>
                <a:path w="18430" h="4336" extrusionOk="0">
                  <a:moveTo>
                    <a:pt x="1" y="1"/>
                  </a:moveTo>
                  <a:lnTo>
                    <a:pt x="1" y="4336"/>
                  </a:lnTo>
                  <a:lnTo>
                    <a:pt x="18429" y="4336"/>
                  </a:lnTo>
                  <a:lnTo>
                    <a:pt x="18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1"/>
            <p:cNvSpPr/>
            <p:nvPr/>
          </p:nvSpPr>
          <p:spPr>
            <a:xfrm>
              <a:off x="5714100" y="3198350"/>
              <a:ext cx="342631" cy="84006"/>
            </a:xfrm>
            <a:custGeom>
              <a:avLst/>
              <a:gdLst/>
              <a:ahLst/>
              <a:cxnLst/>
              <a:rect l="l" t="t" r="r" b="b"/>
              <a:pathLst>
                <a:path w="18672" h="4578" extrusionOk="0">
                  <a:moveTo>
                    <a:pt x="18429" y="243"/>
                  </a:moveTo>
                  <a:lnTo>
                    <a:pt x="18429" y="4336"/>
                  </a:lnTo>
                  <a:lnTo>
                    <a:pt x="263" y="4336"/>
                  </a:lnTo>
                  <a:lnTo>
                    <a:pt x="263" y="243"/>
                  </a:lnTo>
                  <a:close/>
                  <a:moveTo>
                    <a:pt x="1" y="1"/>
                  </a:moveTo>
                  <a:lnTo>
                    <a:pt x="1" y="4578"/>
                  </a:lnTo>
                  <a:lnTo>
                    <a:pt x="18671" y="4578"/>
                  </a:lnTo>
                  <a:lnTo>
                    <a:pt x="186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1"/>
            <p:cNvSpPr/>
            <p:nvPr/>
          </p:nvSpPr>
          <p:spPr>
            <a:xfrm>
              <a:off x="5802895" y="3369684"/>
              <a:ext cx="165040" cy="147956"/>
            </a:xfrm>
            <a:custGeom>
              <a:avLst/>
              <a:gdLst/>
              <a:ahLst/>
              <a:cxnLst/>
              <a:rect l="l" t="t" r="r" b="b"/>
              <a:pathLst>
                <a:path w="8994" h="8063" extrusionOk="0">
                  <a:moveTo>
                    <a:pt x="4505" y="1"/>
                  </a:moveTo>
                  <a:cubicBezTo>
                    <a:pt x="3386" y="1"/>
                    <a:pt x="2270" y="464"/>
                    <a:pt x="1473" y="1370"/>
                  </a:cubicBezTo>
                  <a:cubicBezTo>
                    <a:pt x="1" y="3044"/>
                    <a:pt x="162" y="5584"/>
                    <a:pt x="1836" y="7056"/>
                  </a:cubicBezTo>
                  <a:cubicBezTo>
                    <a:pt x="2603" y="7731"/>
                    <a:pt x="3556" y="8062"/>
                    <a:pt x="4504" y="8062"/>
                  </a:cubicBezTo>
                  <a:cubicBezTo>
                    <a:pt x="5624" y="8062"/>
                    <a:pt x="6735" y="7599"/>
                    <a:pt x="7521" y="6693"/>
                  </a:cubicBezTo>
                  <a:cubicBezTo>
                    <a:pt x="8993" y="5019"/>
                    <a:pt x="8832" y="2479"/>
                    <a:pt x="7158" y="1007"/>
                  </a:cubicBezTo>
                  <a:cubicBezTo>
                    <a:pt x="6401" y="332"/>
                    <a:pt x="5452" y="1"/>
                    <a:pt x="4505" y="1"/>
                  </a:cubicBezTo>
                  <a:close/>
                </a:path>
              </a:pathLst>
            </a:custGeom>
            <a:solidFill>
              <a:schemeClr val="accent1"/>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1"/>
            <p:cNvSpPr/>
            <p:nvPr/>
          </p:nvSpPr>
          <p:spPr>
            <a:xfrm>
              <a:off x="5145800" y="3527833"/>
              <a:ext cx="211282" cy="12606"/>
            </a:xfrm>
            <a:custGeom>
              <a:avLst/>
              <a:gdLst/>
              <a:ahLst/>
              <a:cxnLst/>
              <a:rect l="l" t="t" r="r" b="b"/>
              <a:pathLst>
                <a:path w="11514" h="687" extrusionOk="0">
                  <a:moveTo>
                    <a:pt x="1" y="1"/>
                  </a:moveTo>
                  <a:lnTo>
                    <a:pt x="1" y="686"/>
                  </a:lnTo>
                  <a:lnTo>
                    <a:pt x="11514" y="686"/>
                  </a:lnTo>
                  <a:lnTo>
                    <a:pt x="11514" y="1"/>
                  </a:lnTo>
                  <a:close/>
                </a:path>
              </a:pathLst>
            </a:custGeom>
            <a:solidFill>
              <a:schemeClr val="lt1"/>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6" name="Google Shape;3436;p111"/>
          <p:cNvSpPr/>
          <p:nvPr/>
        </p:nvSpPr>
        <p:spPr>
          <a:xfrm>
            <a:off x="1539600" y="3834825"/>
            <a:ext cx="6064800" cy="9081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500">
                <a:solidFill>
                  <a:schemeClr val="dk1"/>
                </a:solidFill>
                <a:latin typeface="Assistant Medium"/>
                <a:ea typeface="Assistant Medium"/>
                <a:cs typeface="Assistant Medium"/>
                <a:sym typeface="Assistant Medium"/>
              </a:rPr>
              <a:t>We aimed to </a:t>
            </a:r>
            <a:r>
              <a:rPr lang="en" sz="1500" b="1">
                <a:solidFill>
                  <a:schemeClr val="dk1"/>
                </a:solidFill>
                <a:latin typeface="Assistant"/>
                <a:ea typeface="Assistant"/>
                <a:cs typeface="Assistant"/>
                <a:sym typeface="Assistant"/>
              </a:rPr>
              <a:t>create a tool</a:t>
            </a:r>
            <a:r>
              <a:rPr lang="en" sz="1500">
                <a:solidFill>
                  <a:schemeClr val="dk1"/>
                </a:solidFill>
                <a:latin typeface="Assistant Medium"/>
                <a:ea typeface="Assistant Medium"/>
                <a:cs typeface="Assistant Medium"/>
                <a:sym typeface="Assistant Medium"/>
              </a:rPr>
              <a:t> that scientists can use to </a:t>
            </a:r>
            <a:r>
              <a:rPr lang="en" sz="1500" b="1">
                <a:solidFill>
                  <a:schemeClr val="dk1"/>
                </a:solidFill>
                <a:latin typeface="Assistant"/>
                <a:ea typeface="Assistant"/>
                <a:cs typeface="Assistant"/>
                <a:sym typeface="Assistant"/>
              </a:rPr>
              <a:t>plan and visualize</a:t>
            </a:r>
            <a:r>
              <a:rPr lang="en" sz="1500">
                <a:solidFill>
                  <a:schemeClr val="dk1"/>
                </a:solidFill>
                <a:latin typeface="Assistant Medium"/>
                <a:ea typeface="Assistant Medium"/>
                <a:cs typeface="Assistant Medium"/>
                <a:sym typeface="Assistant Medium"/>
              </a:rPr>
              <a:t> </a:t>
            </a:r>
            <a:r>
              <a:rPr lang="en" sz="1500" b="1">
                <a:solidFill>
                  <a:schemeClr val="dk1"/>
                </a:solidFill>
                <a:latin typeface="Assistant"/>
                <a:ea typeface="Assistant"/>
                <a:cs typeface="Assistant"/>
                <a:sym typeface="Assistant"/>
              </a:rPr>
              <a:t>their experiments</a:t>
            </a:r>
            <a:r>
              <a:rPr lang="en" sz="1500">
                <a:solidFill>
                  <a:schemeClr val="dk1"/>
                </a:solidFill>
                <a:latin typeface="Assistant Medium"/>
                <a:ea typeface="Assistant Medium"/>
                <a:cs typeface="Assistant Medium"/>
                <a:sym typeface="Assistant Medium"/>
              </a:rPr>
              <a:t> </a:t>
            </a:r>
            <a:r>
              <a:rPr lang="en" sz="1500" i="1">
                <a:solidFill>
                  <a:schemeClr val="dk1"/>
                </a:solidFill>
                <a:latin typeface="Assistant SemiBold"/>
                <a:ea typeface="Assistant SemiBold"/>
                <a:cs typeface="Assistant SemiBold"/>
                <a:sym typeface="Assistant SemiBold"/>
              </a:rPr>
              <a:t>without solely relying on manual data entry</a:t>
            </a:r>
            <a:r>
              <a:rPr lang="en" sz="1500">
                <a:solidFill>
                  <a:schemeClr val="dk1"/>
                </a:solidFill>
                <a:latin typeface="Assistant Medium"/>
                <a:ea typeface="Assistant Medium"/>
                <a:cs typeface="Assistant Medium"/>
                <a:sym typeface="Assistant Medium"/>
              </a:rPr>
              <a:t>.</a:t>
            </a:r>
            <a:endParaRPr>
              <a:latin typeface="Assistant Medium"/>
              <a:ea typeface="Assistant Medium"/>
              <a:cs typeface="Assistant Medium"/>
              <a:sym typeface="Assistant Medium"/>
            </a:endParaRPr>
          </a:p>
        </p:txBody>
      </p:sp>
      <p:pic>
        <p:nvPicPr>
          <p:cNvPr id="3437" name="Google Shape;3437;p111"/>
          <p:cNvPicPr preferRelativeResize="0"/>
          <p:nvPr/>
        </p:nvPicPr>
        <p:blipFill rotWithShape="1">
          <a:blip r:embed="rId3">
            <a:alphaModFix/>
          </a:blip>
          <a:srcRect l="5147" r="4859"/>
          <a:stretch/>
        </p:blipFill>
        <p:spPr>
          <a:xfrm>
            <a:off x="994550" y="965975"/>
            <a:ext cx="7155000" cy="2748600"/>
          </a:xfrm>
          <a:prstGeom prst="roundRect">
            <a:avLst>
              <a:gd name="adj" fmla="val 3489"/>
            </a:avLst>
          </a:prstGeom>
          <a:noFill/>
          <a:ln>
            <a:noFill/>
          </a:ln>
        </p:spPr>
      </p:pic>
      <p:sp>
        <p:nvSpPr>
          <p:cNvPr id="3438" name="Google Shape;3438;p111"/>
          <p:cNvSpPr/>
          <p:nvPr/>
        </p:nvSpPr>
        <p:spPr>
          <a:xfrm>
            <a:off x="2452525" y="6497825"/>
            <a:ext cx="5929200" cy="994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500" b="1">
                <a:solidFill>
                  <a:schemeClr val="dk1"/>
                </a:solidFill>
                <a:latin typeface="Assistant"/>
                <a:ea typeface="Assistant"/>
                <a:cs typeface="Assistant"/>
                <a:sym typeface="Assistant"/>
              </a:rPr>
              <a:t>We aim to create a tool that scientists can use to plan and visualize their experiments without solely relying on manual data entry.</a:t>
            </a:r>
            <a:endParaRPr>
              <a:latin typeface="Assistant"/>
              <a:ea typeface="Assistant"/>
              <a:cs typeface="Assistant"/>
              <a:sym typeface="Assistan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2"/>
        <p:cNvGrpSpPr/>
        <p:nvPr/>
      </p:nvGrpSpPr>
      <p:grpSpPr>
        <a:xfrm>
          <a:off x="0" y="0"/>
          <a:ext cx="0" cy="0"/>
          <a:chOff x="0" y="0"/>
          <a:chExt cx="0" cy="0"/>
        </a:xfrm>
      </p:grpSpPr>
      <p:sp>
        <p:nvSpPr>
          <p:cNvPr id="3443" name="Google Shape;3443;p112"/>
          <p:cNvSpPr txBox="1">
            <a:spLocks noGrp="1"/>
          </p:cNvSpPr>
          <p:nvPr>
            <p:ph type="subTitle" idx="2"/>
          </p:nvPr>
        </p:nvSpPr>
        <p:spPr>
          <a:xfrm>
            <a:off x="493800" y="2532675"/>
            <a:ext cx="2822400" cy="372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Plate Visualization</a:t>
            </a:r>
            <a:endParaRPr sz="1700" b="1"/>
          </a:p>
        </p:txBody>
      </p:sp>
      <p:sp>
        <p:nvSpPr>
          <p:cNvPr id="3444" name="Google Shape;3444;p112"/>
          <p:cNvSpPr txBox="1">
            <a:spLocks noGrp="1"/>
          </p:cNvSpPr>
          <p:nvPr>
            <p:ph type="subTitle" idx="5"/>
          </p:nvPr>
        </p:nvSpPr>
        <p:spPr>
          <a:xfrm>
            <a:off x="5834575" y="2539888"/>
            <a:ext cx="2822400" cy="372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Lineage Tracking</a:t>
            </a:r>
            <a:endParaRPr sz="1700" b="1"/>
          </a:p>
        </p:txBody>
      </p:sp>
      <p:sp>
        <p:nvSpPr>
          <p:cNvPr id="3445" name="Google Shape;3445;p112"/>
          <p:cNvSpPr txBox="1">
            <a:spLocks noGrp="1"/>
          </p:cNvSpPr>
          <p:nvPr>
            <p:ph type="subTitle" idx="13"/>
          </p:nvPr>
        </p:nvSpPr>
        <p:spPr>
          <a:xfrm>
            <a:off x="3160800" y="2532675"/>
            <a:ext cx="2822400" cy="372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Condition Tracking</a:t>
            </a:r>
            <a:endParaRPr sz="1700" b="1"/>
          </a:p>
        </p:txBody>
      </p:sp>
      <p:sp>
        <p:nvSpPr>
          <p:cNvPr id="3446" name="Google Shape;3446;p112"/>
          <p:cNvSpPr txBox="1">
            <a:spLocks noGrp="1"/>
          </p:cNvSpPr>
          <p:nvPr>
            <p:ph type="title"/>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Goals</a:t>
            </a:r>
            <a:endParaRPr/>
          </a:p>
        </p:txBody>
      </p:sp>
      <p:grpSp>
        <p:nvGrpSpPr>
          <p:cNvPr id="3447" name="Google Shape;3447;p112"/>
          <p:cNvGrpSpPr/>
          <p:nvPr/>
        </p:nvGrpSpPr>
        <p:grpSpPr>
          <a:xfrm>
            <a:off x="1613149" y="1784034"/>
            <a:ext cx="583711" cy="572682"/>
            <a:chOff x="-26993200" y="1961775"/>
            <a:chExt cx="301675" cy="295975"/>
          </a:xfrm>
        </p:grpSpPr>
        <p:sp>
          <p:nvSpPr>
            <p:cNvPr id="3448" name="Google Shape;3448;p112"/>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2"/>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2"/>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1" name="Google Shape;3451;p112"/>
          <p:cNvSpPr/>
          <p:nvPr/>
        </p:nvSpPr>
        <p:spPr>
          <a:xfrm>
            <a:off x="3343400" y="5936107"/>
            <a:ext cx="610648" cy="335004"/>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2" name="Google Shape;3452;p112"/>
          <p:cNvGrpSpPr/>
          <p:nvPr/>
        </p:nvGrpSpPr>
        <p:grpSpPr>
          <a:xfrm>
            <a:off x="6643017" y="5576628"/>
            <a:ext cx="680970" cy="675436"/>
            <a:chOff x="-31166825" y="1939525"/>
            <a:chExt cx="293800" cy="291425"/>
          </a:xfrm>
        </p:grpSpPr>
        <p:sp>
          <p:nvSpPr>
            <p:cNvPr id="3453" name="Google Shape;3453;p112"/>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2"/>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12"/>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2"/>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2"/>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2"/>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2"/>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2"/>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2"/>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2"/>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2"/>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112"/>
          <p:cNvGrpSpPr/>
          <p:nvPr/>
        </p:nvGrpSpPr>
        <p:grpSpPr>
          <a:xfrm>
            <a:off x="4415865" y="5739209"/>
            <a:ext cx="494279" cy="491123"/>
            <a:chOff x="-45665400" y="2703250"/>
            <a:chExt cx="301500" cy="299575"/>
          </a:xfrm>
        </p:grpSpPr>
        <p:sp>
          <p:nvSpPr>
            <p:cNvPr id="3465" name="Google Shape;3465;p112"/>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2"/>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2"/>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2"/>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112"/>
          <p:cNvGrpSpPr/>
          <p:nvPr/>
        </p:nvGrpSpPr>
        <p:grpSpPr>
          <a:xfrm>
            <a:off x="5537132" y="5698414"/>
            <a:ext cx="681002" cy="572692"/>
            <a:chOff x="-3137650" y="2787000"/>
            <a:chExt cx="291450" cy="257575"/>
          </a:xfrm>
        </p:grpSpPr>
        <p:sp>
          <p:nvSpPr>
            <p:cNvPr id="3470" name="Google Shape;3470;p112"/>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2"/>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2"/>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2"/>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2"/>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2"/>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2"/>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2"/>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8" name="Google Shape;3478;p112"/>
          <p:cNvSpPr txBox="1">
            <a:spLocks noGrp="1"/>
          </p:cNvSpPr>
          <p:nvPr>
            <p:ph type="subTitle" idx="2"/>
          </p:nvPr>
        </p:nvSpPr>
        <p:spPr>
          <a:xfrm>
            <a:off x="775500" y="2904675"/>
            <a:ext cx="2259000" cy="531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interactive interface to visualize 96W/384W plates</a:t>
            </a:r>
            <a:endParaRPr sz="1300"/>
          </a:p>
        </p:txBody>
      </p:sp>
      <p:sp>
        <p:nvSpPr>
          <p:cNvPr id="3479" name="Google Shape;3479;p112"/>
          <p:cNvSpPr txBox="1">
            <a:spLocks noGrp="1"/>
          </p:cNvSpPr>
          <p:nvPr>
            <p:ph type="subTitle" idx="2"/>
          </p:nvPr>
        </p:nvSpPr>
        <p:spPr>
          <a:xfrm>
            <a:off x="6025375" y="2904675"/>
            <a:ext cx="2440800" cy="531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visualize plate relationships as they move through processes</a:t>
            </a:r>
            <a:endParaRPr sz="1300"/>
          </a:p>
        </p:txBody>
      </p:sp>
      <p:sp>
        <p:nvSpPr>
          <p:cNvPr id="3480" name="Google Shape;3480;p112"/>
          <p:cNvSpPr txBox="1">
            <a:spLocks noGrp="1"/>
          </p:cNvSpPr>
          <p:nvPr>
            <p:ph type="subTitle" idx="2"/>
          </p:nvPr>
        </p:nvSpPr>
        <p:spPr>
          <a:xfrm>
            <a:off x="3414463" y="2904675"/>
            <a:ext cx="2328600" cy="531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track attributes and properties of plates and wells</a:t>
            </a:r>
            <a:endParaRPr sz="1300"/>
          </a:p>
        </p:txBody>
      </p:sp>
      <p:grpSp>
        <p:nvGrpSpPr>
          <p:cNvPr id="3481" name="Google Shape;3481;p112"/>
          <p:cNvGrpSpPr/>
          <p:nvPr/>
        </p:nvGrpSpPr>
        <p:grpSpPr>
          <a:xfrm>
            <a:off x="6905288" y="1788529"/>
            <a:ext cx="680965" cy="598466"/>
            <a:chOff x="2081650" y="2050750"/>
            <a:chExt cx="483125" cy="424625"/>
          </a:xfrm>
        </p:grpSpPr>
        <p:sp>
          <p:nvSpPr>
            <p:cNvPr id="3482" name="Google Shape;3482;p112"/>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3" name="Google Shape;3483;p112"/>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4" name="Google Shape;3484;p112"/>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5" name="Google Shape;3485;p112"/>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6" name="Google Shape;3486;p112"/>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7" name="Google Shape;3487;p112"/>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88" name="Google Shape;3488;p112"/>
          <p:cNvSpPr/>
          <p:nvPr/>
        </p:nvSpPr>
        <p:spPr>
          <a:xfrm>
            <a:off x="4263313" y="1784033"/>
            <a:ext cx="610664" cy="607455"/>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sp>
        <p:nvSpPr>
          <p:cNvPr id="3493" name="Google Shape;3493;p113"/>
          <p:cNvSpPr txBox="1">
            <a:spLocks noGrp="1"/>
          </p:cNvSpPr>
          <p:nvPr>
            <p:ph type="subTitle" idx="2"/>
          </p:nvPr>
        </p:nvSpPr>
        <p:spPr>
          <a:xfrm>
            <a:off x="493800" y="2532675"/>
            <a:ext cx="2822400" cy="3720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b="1"/>
              <a:t>Data Importation</a:t>
            </a:r>
            <a:endParaRPr sz="1700" b="1"/>
          </a:p>
        </p:txBody>
      </p:sp>
      <p:sp>
        <p:nvSpPr>
          <p:cNvPr id="3494" name="Google Shape;3494;p113"/>
          <p:cNvSpPr txBox="1">
            <a:spLocks noGrp="1"/>
          </p:cNvSpPr>
          <p:nvPr>
            <p:ph type="subTitle" idx="5"/>
          </p:nvPr>
        </p:nvSpPr>
        <p:spPr>
          <a:xfrm>
            <a:off x="5834575" y="2539888"/>
            <a:ext cx="2822400" cy="3720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b="1"/>
              <a:t>Collaboration</a:t>
            </a:r>
            <a:endParaRPr sz="1700" b="1"/>
          </a:p>
        </p:txBody>
      </p:sp>
      <p:sp>
        <p:nvSpPr>
          <p:cNvPr id="3495" name="Google Shape;3495;p113"/>
          <p:cNvSpPr txBox="1">
            <a:spLocks noGrp="1"/>
          </p:cNvSpPr>
          <p:nvPr>
            <p:ph type="subTitle" idx="13"/>
          </p:nvPr>
        </p:nvSpPr>
        <p:spPr>
          <a:xfrm>
            <a:off x="3160800" y="2532675"/>
            <a:ext cx="2822400" cy="372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Automation</a:t>
            </a:r>
            <a:endParaRPr sz="1700" b="1"/>
          </a:p>
        </p:txBody>
      </p:sp>
      <p:sp>
        <p:nvSpPr>
          <p:cNvPr id="3496" name="Google Shape;3496;p113"/>
          <p:cNvSpPr txBox="1">
            <a:spLocks noGrp="1"/>
          </p:cNvSpPr>
          <p:nvPr>
            <p:ph type="title"/>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Goals</a:t>
            </a:r>
            <a:endParaRPr/>
          </a:p>
        </p:txBody>
      </p:sp>
      <p:sp>
        <p:nvSpPr>
          <p:cNvPr id="3497" name="Google Shape;3497;p113"/>
          <p:cNvSpPr/>
          <p:nvPr/>
        </p:nvSpPr>
        <p:spPr>
          <a:xfrm>
            <a:off x="3343400" y="5936107"/>
            <a:ext cx="610648" cy="335004"/>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8" name="Google Shape;3498;p113"/>
          <p:cNvGrpSpPr/>
          <p:nvPr/>
        </p:nvGrpSpPr>
        <p:grpSpPr>
          <a:xfrm>
            <a:off x="6643017" y="5576628"/>
            <a:ext cx="680970" cy="675436"/>
            <a:chOff x="-31166825" y="1939525"/>
            <a:chExt cx="293800" cy="291425"/>
          </a:xfrm>
        </p:grpSpPr>
        <p:sp>
          <p:nvSpPr>
            <p:cNvPr id="3499" name="Google Shape;3499;p113"/>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3"/>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3"/>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3"/>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3"/>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3"/>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3"/>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3"/>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3"/>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3"/>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3"/>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113"/>
          <p:cNvGrpSpPr/>
          <p:nvPr/>
        </p:nvGrpSpPr>
        <p:grpSpPr>
          <a:xfrm>
            <a:off x="4415865" y="5739209"/>
            <a:ext cx="494279" cy="491123"/>
            <a:chOff x="-45665400" y="2703250"/>
            <a:chExt cx="301500" cy="299575"/>
          </a:xfrm>
        </p:grpSpPr>
        <p:sp>
          <p:nvSpPr>
            <p:cNvPr id="3511" name="Google Shape;3511;p113"/>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3"/>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3"/>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3"/>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113"/>
          <p:cNvGrpSpPr/>
          <p:nvPr/>
        </p:nvGrpSpPr>
        <p:grpSpPr>
          <a:xfrm>
            <a:off x="5537132" y="5698414"/>
            <a:ext cx="681002" cy="572692"/>
            <a:chOff x="-3137650" y="2787000"/>
            <a:chExt cx="291450" cy="257575"/>
          </a:xfrm>
        </p:grpSpPr>
        <p:sp>
          <p:nvSpPr>
            <p:cNvPr id="3516" name="Google Shape;3516;p113"/>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3"/>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3"/>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3"/>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3"/>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3"/>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3"/>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3"/>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4" name="Google Shape;3524;p113"/>
          <p:cNvSpPr txBox="1">
            <a:spLocks noGrp="1"/>
          </p:cNvSpPr>
          <p:nvPr>
            <p:ph type="subTitle" idx="2"/>
          </p:nvPr>
        </p:nvSpPr>
        <p:spPr>
          <a:xfrm>
            <a:off x="775500" y="2904675"/>
            <a:ext cx="2259000" cy="531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preload experiment and plate data by uploading CSV files</a:t>
            </a:r>
            <a:endParaRPr sz="1300"/>
          </a:p>
        </p:txBody>
      </p:sp>
      <p:sp>
        <p:nvSpPr>
          <p:cNvPr id="3525" name="Google Shape;3525;p113"/>
          <p:cNvSpPr txBox="1">
            <a:spLocks noGrp="1"/>
          </p:cNvSpPr>
          <p:nvPr>
            <p:ph type="subTitle" idx="2"/>
          </p:nvPr>
        </p:nvSpPr>
        <p:spPr>
          <a:xfrm>
            <a:off x="6025375" y="2904675"/>
            <a:ext cx="2440800" cy="531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programs &amp; teams, sharing, and viewing changes in an audit log</a:t>
            </a:r>
            <a:endParaRPr sz="1300"/>
          </a:p>
        </p:txBody>
      </p:sp>
      <p:sp>
        <p:nvSpPr>
          <p:cNvPr id="3526" name="Google Shape;3526;p113"/>
          <p:cNvSpPr txBox="1">
            <a:spLocks noGrp="1"/>
          </p:cNvSpPr>
          <p:nvPr>
            <p:ph type="subTitle" idx="2"/>
          </p:nvPr>
        </p:nvSpPr>
        <p:spPr>
          <a:xfrm>
            <a:off x="3414463" y="2904675"/>
            <a:ext cx="2328600" cy="531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automate repetitive tasks to reduce errors and save time</a:t>
            </a:r>
            <a:endParaRPr sz="1300"/>
          </a:p>
        </p:txBody>
      </p:sp>
      <p:grpSp>
        <p:nvGrpSpPr>
          <p:cNvPr id="3527" name="Google Shape;3527;p113"/>
          <p:cNvGrpSpPr/>
          <p:nvPr/>
        </p:nvGrpSpPr>
        <p:grpSpPr>
          <a:xfrm>
            <a:off x="1657853" y="1842196"/>
            <a:ext cx="494279" cy="491123"/>
            <a:chOff x="-45665400" y="2703250"/>
            <a:chExt cx="301500" cy="299575"/>
          </a:xfrm>
        </p:grpSpPr>
        <p:sp>
          <p:nvSpPr>
            <p:cNvPr id="3528" name="Google Shape;3528;p113"/>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3"/>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3"/>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3"/>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113"/>
          <p:cNvGrpSpPr/>
          <p:nvPr/>
        </p:nvGrpSpPr>
        <p:grpSpPr>
          <a:xfrm>
            <a:off x="4202573" y="1842201"/>
            <a:ext cx="752411" cy="572707"/>
            <a:chOff x="-47527350" y="2747625"/>
            <a:chExt cx="300100" cy="228425"/>
          </a:xfrm>
        </p:grpSpPr>
        <p:sp>
          <p:nvSpPr>
            <p:cNvPr id="3533" name="Google Shape;3533;p113"/>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3"/>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3"/>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3"/>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3"/>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3"/>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113"/>
          <p:cNvGrpSpPr/>
          <p:nvPr/>
        </p:nvGrpSpPr>
        <p:grpSpPr>
          <a:xfrm>
            <a:off x="6905292" y="1790828"/>
            <a:ext cx="680970" cy="675436"/>
            <a:chOff x="-31166825" y="1939525"/>
            <a:chExt cx="293800" cy="291425"/>
          </a:xfrm>
        </p:grpSpPr>
        <p:sp>
          <p:nvSpPr>
            <p:cNvPr id="3540" name="Google Shape;3540;p113"/>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3"/>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13"/>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3"/>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3"/>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3"/>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13"/>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13"/>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13"/>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3"/>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3"/>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554"/>
        <p:cNvGrpSpPr/>
        <p:nvPr/>
      </p:nvGrpSpPr>
      <p:grpSpPr>
        <a:xfrm>
          <a:off x="0" y="0"/>
          <a:ext cx="0" cy="0"/>
          <a:chOff x="0" y="0"/>
          <a:chExt cx="0" cy="0"/>
        </a:xfrm>
      </p:grpSpPr>
      <p:pic>
        <p:nvPicPr>
          <p:cNvPr id="3555" name="Google Shape;3555;p114"/>
          <p:cNvPicPr preferRelativeResize="0"/>
          <p:nvPr/>
        </p:nvPicPr>
        <p:blipFill>
          <a:blip r:embed="rId3">
            <a:alphaModFix/>
          </a:blip>
          <a:stretch>
            <a:fillRect/>
          </a:stretch>
        </p:blipFill>
        <p:spPr>
          <a:xfrm>
            <a:off x="-151625" y="5363350"/>
            <a:ext cx="864850" cy="864850"/>
          </a:xfrm>
          <a:prstGeom prst="rect">
            <a:avLst/>
          </a:prstGeom>
          <a:noFill/>
          <a:ln>
            <a:noFill/>
          </a:ln>
        </p:spPr>
      </p:pic>
      <p:grpSp>
        <p:nvGrpSpPr>
          <p:cNvPr id="3556" name="Google Shape;3556;p114"/>
          <p:cNvGrpSpPr/>
          <p:nvPr/>
        </p:nvGrpSpPr>
        <p:grpSpPr>
          <a:xfrm>
            <a:off x="2481699" y="2133277"/>
            <a:ext cx="4180606" cy="2714654"/>
            <a:chOff x="331763" y="414149"/>
            <a:chExt cx="6903246" cy="5019701"/>
          </a:xfrm>
        </p:grpSpPr>
        <p:sp>
          <p:nvSpPr>
            <p:cNvPr id="3557" name="Google Shape;3557;p11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4"/>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114"/>
          <p:cNvSpPr/>
          <p:nvPr/>
        </p:nvSpPr>
        <p:spPr>
          <a:xfrm>
            <a:off x="2618076" y="2300498"/>
            <a:ext cx="3907800" cy="2120100"/>
          </a:xfrm>
          <a:prstGeom prst="roundRect">
            <a:avLst>
              <a:gd name="adj" fmla="val 3016"/>
            </a:avLst>
          </a:prstGeom>
          <a:solidFill>
            <a:srgbClr val="B3B3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562" name="Google Shape;3562;p114"/>
          <p:cNvSpPr txBox="1">
            <a:spLocks noGrp="1"/>
          </p:cNvSpPr>
          <p:nvPr>
            <p:ph type="ctrTitle"/>
          </p:nvPr>
        </p:nvSpPr>
        <p:spPr>
          <a:xfrm rot="-207">
            <a:off x="2077650" y="981674"/>
            <a:ext cx="4988700" cy="10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Hanken Grotesk"/>
                <a:ea typeface="Hanken Grotesk"/>
                <a:cs typeface="Hanken Grotesk"/>
                <a:sym typeface="Hanken Grotesk"/>
              </a:rPr>
              <a:t>Demo</a:t>
            </a:r>
            <a:endParaRPr sz="5200" b="1">
              <a:solidFill>
                <a:srgbClr val="333333"/>
              </a:solidFill>
              <a:latin typeface="Hanken Grotesk"/>
              <a:ea typeface="Hanken Grotesk"/>
              <a:cs typeface="Hanken Grotesk"/>
              <a:sym typeface="Hanken Grotes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10"/>
        <p:cNvGrpSpPr/>
        <p:nvPr/>
      </p:nvGrpSpPr>
      <p:grpSpPr>
        <a:xfrm>
          <a:off x="0" y="0"/>
          <a:ext cx="0" cy="0"/>
          <a:chOff x="0" y="0"/>
          <a:chExt cx="0" cy="0"/>
        </a:xfrm>
      </p:grpSpPr>
      <p:sp>
        <p:nvSpPr>
          <p:cNvPr id="3011" name="Google Shape;3011;p97"/>
          <p:cNvSpPr txBox="1">
            <a:spLocks noGrp="1"/>
          </p:cNvSpPr>
          <p:nvPr>
            <p:ph type="subTitle" idx="4294967295"/>
          </p:nvPr>
        </p:nvSpPr>
        <p:spPr>
          <a:xfrm>
            <a:off x="1886250" y="1490000"/>
            <a:ext cx="2685600" cy="31842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ssistant SemiBold"/>
                <a:ea typeface="Assistant SemiBold"/>
                <a:cs typeface="Assistant SemiBold"/>
                <a:sym typeface="Assistant SemiBold"/>
              </a:rPr>
              <a:t>Arnav Nepal</a:t>
            </a:r>
            <a:endParaRPr>
              <a:latin typeface="Assistant SemiBold"/>
              <a:ea typeface="Assistant SemiBold"/>
              <a:cs typeface="Assistant SemiBold"/>
              <a:sym typeface="Assistant SemiBold"/>
            </a:endParaRPr>
          </a:p>
          <a:p>
            <a:pPr marL="0" lvl="0" indent="0" algn="ctr" rtl="0">
              <a:spcBef>
                <a:spcPts val="0"/>
              </a:spcBef>
              <a:spcAft>
                <a:spcPts val="0"/>
              </a:spcAft>
              <a:buNone/>
            </a:pPr>
            <a:r>
              <a:rPr lang="en" sz="1200"/>
              <a:t>4th year CS major</a:t>
            </a:r>
            <a:endParaRPr sz="1200"/>
          </a:p>
          <a:p>
            <a:pPr marL="0" marR="0" lvl="0" indent="0" algn="ctr" rtl="0">
              <a:lnSpc>
                <a:spcPct val="100000"/>
              </a:lnSpc>
              <a:spcBef>
                <a:spcPts val="1200"/>
              </a:spcBef>
              <a:spcAft>
                <a:spcPts val="0"/>
              </a:spcAft>
              <a:buNone/>
            </a:pPr>
            <a:r>
              <a:rPr lang="en">
                <a:latin typeface="Assistant SemiBold"/>
                <a:ea typeface="Assistant SemiBold"/>
                <a:cs typeface="Assistant SemiBold"/>
                <a:sym typeface="Assistant SemiBold"/>
              </a:rPr>
              <a:t>Diego Yanez</a:t>
            </a:r>
            <a:endParaRPr>
              <a:latin typeface="Assistant SemiBold"/>
              <a:ea typeface="Assistant SemiBold"/>
              <a:cs typeface="Assistant SemiBold"/>
              <a:sym typeface="Assistant SemiBold"/>
            </a:endParaRPr>
          </a:p>
          <a:p>
            <a:pPr marL="0" lvl="0" indent="0" algn="ctr" rtl="0">
              <a:spcBef>
                <a:spcPts val="0"/>
              </a:spcBef>
              <a:spcAft>
                <a:spcPts val="0"/>
              </a:spcAft>
              <a:buNone/>
            </a:pPr>
            <a:r>
              <a:rPr lang="en" sz="1200"/>
              <a:t>4th year CS major</a:t>
            </a:r>
            <a:endParaRPr>
              <a:latin typeface="Assistant SemiBold"/>
              <a:ea typeface="Assistant SemiBold"/>
              <a:cs typeface="Assistant SemiBold"/>
              <a:sym typeface="Assistant SemiBold"/>
            </a:endParaRPr>
          </a:p>
          <a:p>
            <a:pPr marL="0" marR="0" lvl="0" indent="0" algn="ctr" rtl="0">
              <a:lnSpc>
                <a:spcPct val="100000"/>
              </a:lnSpc>
              <a:spcBef>
                <a:spcPts val="1200"/>
              </a:spcBef>
              <a:spcAft>
                <a:spcPts val="0"/>
              </a:spcAft>
              <a:buNone/>
            </a:pPr>
            <a:r>
              <a:rPr lang="en">
                <a:latin typeface="Assistant SemiBold"/>
                <a:ea typeface="Assistant SemiBold"/>
                <a:cs typeface="Assistant SemiBold"/>
                <a:sym typeface="Assistant SemiBold"/>
              </a:rPr>
              <a:t>Eric Phuong</a:t>
            </a:r>
            <a:endParaRPr>
              <a:latin typeface="Assistant SemiBold"/>
              <a:ea typeface="Assistant SemiBold"/>
              <a:cs typeface="Assistant SemiBold"/>
              <a:sym typeface="Assistant SemiBold"/>
            </a:endParaRPr>
          </a:p>
          <a:p>
            <a:pPr marL="0" lvl="0" indent="0" algn="ctr" rtl="0">
              <a:spcBef>
                <a:spcPts val="0"/>
              </a:spcBef>
              <a:spcAft>
                <a:spcPts val="0"/>
              </a:spcAft>
              <a:buNone/>
            </a:pPr>
            <a:r>
              <a:rPr lang="en" sz="1200"/>
              <a:t>4th year CS major</a:t>
            </a:r>
            <a:endParaRPr>
              <a:latin typeface="Assistant SemiBold"/>
              <a:ea typeface="Assistant SemiBold"/>
              <a:cs typeface="Assistant SemiBold"/>
              <a:sym typeface="Assistant SemiBold"/>
            </a:endParaRPr>
          </a:p>
          <a:p>
            <a:pPr marL="0" marR="0" lvl="0" indent="0" algn="ctr" rtl="0">
              <a:lnSpc>
                <a:spcPct val="100000"/>
              </a:lnSpc>
              <a:spcBef>
                <a:spcPts val="1200"/>
              </a:spcBef>
              <a:spcAft>
                <a:spcPts val="0"/>
              </a:spcAft>
              <a:buNone/>
            </a:pPr>
            <a:r>
              <a:rPr lang="en">
                <a:latin typeface="Assistant SemiBold"/>
                <a:ea typeface="Assistant SemiBold"/>
                <a:cs typeface="Assistant SemiBold"/>
                <a:sym typeface="Assistant SemiBold"/>
              </a:rPr>
              <a:t>Navaneeth Srinivasan</a:t>
            </a:r>
            <a:endParaRPr>
              <a:latin typeface="Assistant SemiBold"/>
              <a:ea typeface="Assistant SemiBold"/>
              <a:cs typeface="Assistant SemiBold"/>
              <a:sym typeface="Assistant SemiBold"/>
            </a:endParaRPr>
          </a:p>
          <a:p>
            <a:pPr marL="0" lvl="0" indent="0" algn="ctr" rtl="0">
              <a:spcBef>
                <a:spcPts val="0"/>
              </a:spcBef>
              <a:spcAft>
                <a:spcPts val="0"/>
              </a:spcAft>
              <a:buNone/>
            </a:pPr>
            <a:r>
              <a:rPr lang="en" sz="1200"/>
              <a:t>4th year CS major</a:t>
            </a:r>
            <a:endParaRPr/>
          </a:p>
          <a:p>
            <a:pPr marL="0" marR="0" lvl="0" indent="0" algn="ctr" rtl="0">
              <a:lnSpc>
                <a:spcPct val="100000"/>
              </a:lnSpc>
              <a:spcBef>
                <a:spcPts val="1200"/>
              </a:spcBef>
              <a:spcAft>
                <a:spcPts val="0"/>
              </a:spcAft>
              <a:buNone/>
            </a:pPr>
            <a:r>
              <a:rPr lang="en">
                <a:latin typeface="Assistant SemiBold"/>
                <a:ea typeface="Assistant SemiBold"/>
                <a:cs typeface="Assistant SemiBold"/>
                <a:sym typeface="Assistant SemiBold"/>
              </a:rPr>
              <a:t>Sakshi Konnur</a:t>
            </a:r>
            <a:endParaRPr>
              <a:latin typeface="Assistant SemiBold"/>
              <a:ea typeface="Assistant SemiBold"/>
              <a:cs typeface="Assistant SemiBold"/>
              <a:sym typeface="Assistant SemiBold"/>
            </a:endParaRPr>
          </a:p>
          <a:p>
            <a:pPr marL="0" lvl="0" indent="0" algn="ctr" rtl="0">
              <a:spcBef>
                <a:spcPts val="0"/>
              </a:spcBef>
              <a:spcAft>
                <a:spcPts val="1200"/>
              </a:spcAft>
              <a:buNone/>
            </a:pPr>
            <a:r>
              <a:rPr lang="en" sz="1200"/>
              <a:t>3rd year CS major</a:t>
            </a:r>
            <a:endParaRPr/>
          </a:p>
        </p:txBody>
      </p:sp>
      <p:sp>
        <p:nvSpPr>
          <p:cNvPr id="3012" name="Google Shape;3012;p97"/>
          <p:cNvSpPr txBox="1">
            <a:spLocks noGrp="1"/>
          </p:cNvSpPr>
          <p:nvPr>
            <p:ph type="subTitle" idx="4294967295"/>
          </p:nvPr>
        </p:nvSpPr>
        <p:spPr>
          <a:xfrm>
            <a:off x="4572000" y="1490000"/>
            <a:ext cx="2685600" cy="3184200"/>
          </a:xfrm>
          <a:prstGeom prst="rect">
            <a:avLst/>
          </a:prstGeom>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Assistant SemiBold"/>
                <a:ea typeface="Assistant SemiBold"/>
                <a:cs typeface="Assistant SemiBold"/>
                <a:sym typeface="Assistant SemiBold"/>
              </a:rPr>
              <a:t>Jia Cheng Liu</a:t>
            </a:r>
            <a:endParaRPr>
              <a:latin typeface="Assistant SemiBold"/>
              <a:ea typeface="Assistant SemiBold"/>
              <a:cs typeface="Assistant SemiBold"/>
              <a:sym typeface="Assistant SemiBold"/>
            </a:endParaRPr>
          </a:p>
          <a:p>
            <a:pPr marL="0" lvl="0" indent="0" algn="ctr" rtl="0">
              <a:spcBef>
                <a:spcPts val="0"/>
              </a:spcBef>
              <a:spcAft>
                <a:spcPts val="0"/>
              </a:spcAft>
              <a:buNone/>
            </a:pPr>
            <a:r>
              <a:rPr lang="en" sz="1200"/>
              <a:t>3rd year CS major</a:t>
            </a:r>
            <a:endParaRPr/>
          </a:p>
          <a:p>
            <a:pPr marL="0" marR="0" lvl="0" indent="0" algn="ctr" rtl="0">
              <a:lnSpc>
                <a:spcPct val="100000"/>
              </a:lnSpc>
              <a:spcBef>
                <a:spcPts val="1200"/>
              </a:spcBef>
              <a:spcAft>
                <a:spcPts val="0"/>
              </a:spcAft>
              <a:buNone/>
            </a:pPr>
            <a:r>
              <a:rPr lang="en">
                <a:latin typeface="Assistant SemiBold"/>
                <a:ea typeface="Assistant SemiBold"/>
                <a:cs typeface="Assistant SemiBold"/>
                <a:sym typeface="Assistant SemiBold"/>
              </a:rPr>
              <a:t>Kat Kosolapova</a:t>
            </a:r>
            <a:endParaRPr>
              <a:latin typeface="Assistant SemiBold"/>
              <a:ea typeface="Assistant SemiBold"/>
              <a:cs typeface="Assistant SemiBold"/>
              <a:sym typeface="Assistant SemiBold"/>
            </a:endParaRPr>
          </a:p>
          <a:p>
            <a:pPr marL="0" lvl="0" indent="0" algn="ctr" rtl="0">
              <a:spcBef>
                <a:spcPts val="0"/>
              </a:spcBef>
              <a:spcAft>
                <a:spcPts val="0"/>
              </a:spcAft>
              <a:buNone/>
            </a:pPr>
            <a:r>
              <a:rPr lang="en" sz="1200"/>
              <a:t>3rd year CS major</a:t>
            </a:r>
            <a:endParaRPr/>
          </a:p>
          <a:p>
            <a:pPr marL="0" marR="0" lvl="0" indent="0" algn="ctr" rtl="0">
              <a:lnSpc>
                <a:spcPct val="100000"/>
              </a:lnSpc>
              <a:spcBef>
                <a:spcPts val="1200"/>
              </a:spcBef>
              <a:spcAft>
                <a:spcPts val="0"/>
              </a:spcAft>
              <a:buNone/>
            </a:pPr>
            <a:r>
              <a:rPr lang="en">
                <a:latin typeface="Assistant SemiBold"/>
                <a:ea typeface="Assistant SemiBold"/>
                <a:cs typeface="Assistant SemiBold"/>
                <a:sym typeface="Assistant SemiBold"/>
              </a:rPr>
              <a:t>Maggie Heathcote</a:t>
            </a:r>
            <a:endParaRPr>
              <a:latin typeface="Assistant SemiBold"/>
              <a:ea typeface="Assistant SemiBold"/>
              <a:cs typeface="Assistant SemiBold"/>
              <a:sym typeface="Assistant SemiBold"/>
            </a:endParaRPr>
          </a:p>
          <a:p>
            <a:pPr marL="0" lvl="0" indent="0" algn="ctr" rtl="0">
              <a:spcBef>
                <a:spcPts val="0"/>
              </a:spcBef>
              <a:spcAft>
                <a:spcPts val="0"/>
              </a:spcAft>
              <a:buNone/>
            </a:pPr>
            <a:r>
              <a:rPr lang="en" sz="1200"/>
              <a:t>4th year CS major</a:t>
            </a:r>
            <a:endParaRPr/>
          </a:p>
          <a:p>
            <a:pPr marL="0" marR="0" lvl="0" indent="0" algn="ctr" rtl="0">
              <a:lnSpc>
                <a:spcPct val="100000"/>
              </a:lnSpc>
              <a:spcBef>
                <a:spcPts val="1200"/>
              </a:spcBef>
              <a:spcAft>
                <a:spcPts val="0"/>
              </a:spcAft>
              <a:buNone/>
            </a:pPr>
            <a:r>
              <a:rPr lang="en">
                <a:latin typeface="Assistant SemiBold"/>
                <a:ea typeface="Assistant SemiBold"/>
                <a:cs typeface="Assistant SemiBold"/>
                <a:sym typeface="Assistant SemiBold"/>
              </a:rPr>
              <a:t>Simon Zhao</a:t>
            </a:r>
            <a:endParaRPr>
              <a:latin typeface="Assistant SemiBold"/>
              <a:ea typeface="Assistant SemiBold"/>
              <a:cs typeface="Assistant SemiBold"/>
              <a:sym typeface="Assistant SemiBold"/>
            </a:endParaRPr>
          </a:p>
          <a:p>
            <a:pPr marL="0" lvl="0" indent="0" algn="ctr" rtl="0">
              <a:spcBef>
                <a:spcPts val="0"/>
              </a:spcBef>
              <a:spcAft>
                <a:spcPts val="0"/>
              </a:spcAft>
              <a:buNone/>
            </a:pPr>
            <a:r>
              <a:rPr lang="en" sz="1200"/>
              <a:t>3rd year CS major</a:t>
            </a:r>
            <a:endParaRPr/>
          </a:p>
          <a:p>
            <a:pPr marL="0" marR="0" lvl="0" indent="0" algn="ctr" rtl="0">
              <a:lnSpc>
                <a:spcPct val="100000"/>
              </a:lnSpc>
              <a:spcBef>
                <a:spcPts val="1200"/>
              </a:spcBef>
              <a:spcAft>
                <a:spcPts val="0"/>
              </a:spcAft>
              <a:buNone/>
            </a:pPr>
            <a:r>
              <a:rPr lang="en">
                <a:latin typeface="Assistant SemiBold"/>
                <a:ea typeface="Assistant SemiBold"/>
                <a:cs typeface="Assistant SemiBold"/>
                <a:sym typeface="Assistant SemiBold"/>
              </a:rPr>
              <a:t>Violet Solorio Gaitan</a:t>
            </a:r>
            <a:endParaRPr>
              <a:latin typeface="Assistant SemiBold"/>
              <a:ea typeface="Assistant SemiBold"/>
              <a:cs typeface="Assistant SemiBold"/>
              <a:sym typeface="Assistant SemiBold"/>
            </a:endParaRPr>
          </a:p>
          <a:p>
            <a:pPr marL="0" lvl="0" indent="0" algn="ctr" rtl="0">
              <a:spcBef>
                <a:spcPts val="0"/>
              </a:spcBef>
              <a:spcAft>
                <a:spcPts val="1200"/>
              </a:spcAft>
              <a:buNone/>
            </a:pPr>
            <a:r>
              <a:rPr lang="en" sz="1200"/>
              <a:t>4th year CS major</a:t>
            </a:r>
            <a:endParaRPr/>
          </a:p>
        </p:txBody>
      </p:sp>
      <p:pic>
        <p:nvPicPr>
          <p:cNvPr id="3013" name="Google Shape;3013;p97" title="BOLD_UCSC_BaskinEng_Logo_Color_RGB.png"/>
          <p:cNvPicPr preferRelativeResize="0"/>
          <p:nvPr/>
        </p:nvPicPr>
        <p:blipFill>
          <a:blip r:embed="rId3">
            <a:alphaModFix/>
          </a:blip>
          <a:stretch>
            <a:fillRect/>
          </a:stretch>
        </p:blipFill>
        <p:spPr>
          <a:xfrm>
            <a:off x="1608788" y="475625"/>
            <a:ext cx="5926424" cy="907800"/>
          </a:xfrm>
          <a:prstGeom prst="rect">
            <a:avLst/>
          </a:prstGeom>
          <a:noFill/>
          <a:ln>
            <a:noFill/>
          </a:ln>
        </p:spPr>
      </p:pic>
      <p:pic>
        <p:nvPicPr>
          <p:cNvPr id="3014" name="Google Shape;3014;p97" title="arnav.jpg"/>
          <p:cNvPicPr preferRelativeResize="0"/>
          <p:nvPr/>
        </p:nvPicPr>
        <p:blipFill rotWithShape="1">
          <a:blip r:embed="rId4">
            <a:alphaModFix/>
          </a:blip>
          <a:srcRect l="30096" t="38011" r="32160" b="25488"/>
          <a:stretch/>
        </p:blipFill>
        <p:spPr>
          <a:xfrm>
            <a:off x="1167875" y="1423625"/>
            <a:ext cx="848700" cy="849000"/>
          </a:xfrm>
          <a:prstGeom prst="ellipse">
            <a:avLst/>
          </a:prstGeom>
          <a:noFill/>
          <a:ln>
            <a:noFill/>
          </a:ln>
        </p:spPr>
      </p:pic>
      <p:pic>
        <p:nvPicPr>
          <p:cNvPr id="3015" name="Google Shape;3015;p97" title="nav(2).JPG"/>
          <p:cNvPicPr preferRelativeResize="0"/>
          <p:nvPr/>
        </p:nvPicPr>
        <p:blipFill rotWithShape="1">
          <a:blip r:embed="rId5">
            <a:alphaModFix/>
          </a:blip>
          <a:srcRect l="3429" r="13932" b="17321"/>
          <a:stretch/>
        </p:blipFill>
        <p:spPr>
          <a:xfrm>
            <a:off x="258044" y="3203773"/>
            <a:ext cx="848700" cy="849000"/>
          </a:xfrm>
          <a:prstGeom prst="ellipse">
            <a:avLst/>
          </a:prstGeom>
          <a:noFill/>
          <a:ln>
            <a:noFill/>
          </a:ln>
        </p:spPr>
      </p:pic>
      <p:pic>
        <p:nvPicPr>
          <p:cNvPr id="3016" name="Google Shape;3016;p97" title="eric.jpg"/>
          <p:cNvPicPr preferRelativeResize="0"/>
          <p:nvPr/>
        </p:nvPicPr>
        <p:blipFill rotWithShape="1">
          <a:blip r:embed="rId6">
            <a:alphaModFix/>
          </a:blip>
          <a:srcRect l="8832" r="1497"/>
          <a:stretch/>
        </p:blipFill>
        <p:spPr>
          <a:xfrm>
            <a:off x="1167875" y="2560300"/>
            <a:ext cx="848700" cy="849000"/>
          </a:xfrm>
          <a:prstGeom prst="ellipse">
            <a:avLst/>
          </a:prstGeom>
          <a:noFill/>
          <a:ln>
            <a:noFill/>
          </a:ln>
        </p:spPr>
      </p:pic>
      <p:pic>
        <p:nvPicPr>
          <p:cNvPr id="3017" name="Google Shape;3017;p97" title="diego.jpg"/>
          <p:cNvPicPr preferRelativeResize="0"/>
          <p:nvPr/>
        </p:nvPicPr>
        <p:blipFill rotWithShape="1">
          <a:blip r:embed="rId7">
            <a:alphaModFix/>
          </a:blip>
          <a:srcRect l="9825" r="9833"/>
          <a:stretch/>
        </p:blipFill>
        <p:spPr>
          <a:xfrm>
            <a:off x="258031" y="2061198"/>
            <a:ext cx="848700" cy="849000"/>
          </a:xfrm>
          <a:prstGeom prst="ellipse">
            <a:avLst/>
          </a:prstGeom>
          <a:noFill/>
          <a:ln>
            <a:noFill/>
          </a:ln>
        </p:spPr>
      </p:pic>
      <p:pic>
        <p:nvPicPr>
          <p:cNvPr id="3018" name="Google Shape;3018;p97" title="sakshi.jpg"/>
          <p:cNvPicPr preferRelativeResize="0"/>
          <p:nvPr/>
        </p:nvPicPr>
        <p:blipFill rotWithShape="1">
          <a:blip r:embed="rId8">
            <a:alphaModFix/>
          </a:blip>
          <a:srcRect l="21664" t="17376" r="24907" b="2437"/>
          <a:stretch/>
        </p:blipFill>
        <p:spPr>
          <a:xfrm>
            <a:off x="1167875" y="3696975"/>
            <a:ext cx="848700" cy="849000"/>
          </a:xfrm>
          <a:prstGeom prst="ellipse">
            <a:avLst/>
          </a:prstGeom>
          <a:noFill/>
          <a:ln>
            <a:noFill/>
          </a:ln>
        </p:spPr>
      </p:pic>
      <p:pic>
        <p:nvPicPr>
          <p:cNvPr id="3019" name="Google Shape;3019;p97" title="JC(2).jpg"/>
          <p:cNvPicPr preferRelativeResize="0"/>
          <p:nvPr/>
        </p:nvPicPr>
        <p:blipFill rotWithShape="1">
          <a:blip r:embed="rId9">
            <a:alphaModFix/>
          </a:blip>
          <a:srcRect l="3253" t="3245" r="3262" b="3235"/>
          <a:stretch/>
        </p:blipFill>
        <p:spPr>
          <a:xfrm>
            <a:off x="7071525" y="1423625"/>
            <a:ext cx="848700" cy="849000"/>
          </a:xfrm>
          <a:prstGeom prst="ellipse">
            <a:avLst/>
          </a:prstGeom>
          <a:noFill/>
          <a:ln>
            <a:noFill/>
          </a:ln>
        </p:spPr>
      </p:pic>
      <p:pic>
        <p:nvPicPr>
          <p:cNvPr id="3020" name="Google Shape;3020;p97" title="simon(2).jpg"/>
          <p:cNvPicPr preferRelativeResize="0"/>
          <p:nvPr/>
        </p:nvPicPr>
        <p:blipFill rotWithShape="1">
          <a:blip r:embed="rId10">
            <a:alphaModFix/>
          </a:blip>
          <a:srcRect l="6025" t="5301" r="6016" b="5301"/>
          <a:stretch/>
        </p:blipFill>
        <p:spPr>
          <a:xfrm>
            <a:off x="7957450" y="3110783"/>
            <a:ext cx="848700" cy="849000"/>
          </a:xfrm>
          <a:prstGeom prst="ellipse">
            <a:avLst/>
          </a:prstGeom>
          <a:noFill/>
          <a:ln>
            <a:noFill/>
          </a:ln>
        </p:spPr>
      </p:pic>
      <p:pic>
        <p:nvPicPr>
          <p:cNvPr id="3021" name="Google Shape;3021;p97" title="DSC05875 (2).JPG"/>
          <p:cNvPicPr preferRelativeResize="0"/>
          <p:nvPr/>
        </p:nvPicPr>
        <p:blipFill rotWithShape="1">
          <a:blip r:embed="rId11">
            <a:alphaModFix/>
          </a:blip>
          <a:srcRect l="2279" r="1944" b="4177"/>
          <a:stretch/>
        </p:blipFill>
        <p:spPr>
          <a:xfrm>
            <a:off x="7071525" y="2560300"/>
            <a:ext cx="848700" cy="849000"/>
          </a:xfrm>
          <a:prstGeom prst="ellipse">
            <a:avLst/>
          </a:prstGeom>
          <a:noFill/>
          <a:ln>
            <a:noFill/>
          </a:ln>
        </p:spPr>
      </p:pic>
      <p:pic>
        <p:nvPicPr>
          <p:cNvPr id="3022" name="Google Shape;3022;p97" title="bio cat 3.png"/>
          <p:cNvPicPr preferRelativeResize="0"/>
          <p:nvPr/>
        </p:nvPicPr>
        <p:blipFill>
          <a:blip r:embed="rId12">
            <a:alphaModFix/>
          </a:blip>
          <a:stretch>
            <a:fillRect/>
          </a:stretch>
        </p:blipFill>
        <p:spPr>
          <a:xfrm>
            <a:off x="7957438" y="1968208"/>
            <a:ext cx="848700" cy="849000"/>
          </a:xfrm>
          <a:prstGeom prst="ellipse">
            <a:avLst/>
          </a:prstGeom>
          <a:noFill/>
          <a:ln>
            <a:noFill/>
          </a:ln>
        </p:spPr>
      </p:pic>
      <p:pic>
        <p:nvPicPr>
          <p:cNvPr id="3023" name="Google Shape;3023;p97" title="violet.jpg"/>
          <p:cNvPicPr preferRelativeResize="0"/>
          <p:nvPr/>
        </p:nvPicPr>
        <p:blipFill rotWithShape="1">
          <a:blip r:embed="rId13">
            <a:alphaModFix/>
          </a:blip>
          <a:srcRect l="4124" t="6160" r="9227" b="23673"/>
          <a:stretch/>
        </p:blipFill>
        <p:spPr>
          <a:xfrm>
            <a:off x="7071525" y="3696975"/>
            <a:ext cx="848700" cy="849000"/>
          </a:xfrm>
          <a:prstGeom prst="ellipse">
            <a:avLst/>
          </a:prstGeom>
          <a:noFill/>
          <a:ln>
            <a:noFill/>
          </a:ln>
        </p:spPr>
      </p:pic>
      <p:pic>
        <p:nvPicPr>
          <p:cNvPr id="3024" name="Google Shape;3024;p97"/>
          <p:cNvPicPr preferRelativeResize="0"/>
          <p:nvPr/>
        </p:nvPicPr>
        <p:blipFill rotWithShape="1">
          <a:blip r:embed="rId14">
            <a:alphaModFix/>
          </a:blip>
          <a:srcRect l="19480" t="14938" r="14928" b="35744"/>
          <a:stretch/>
        </p:blipFill>
        <p:spPr>
          <a:xfrm>
            <a:off x="7957450" y="1968200"/>
            <a:ext cx="848700" cy="8490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sp>
        <p:nvSpPr>
          <p:cNvPr id="3567" name="Google Shape;3567;p115"/>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Login</a:t>
            </a:r>
            <a:endParaRPr/>
          </a:p>
          <a:p>
            <a:pPr marL="0" lvl="0" indent="0" algn="ctr" rtl="0">
              <a:spcBef>
                <a:spcPts val="0"/>
              </a:spcBef>
              <a:spcAft>
                <a:spcPts val="0"/>
              </a:spcAft>
              <a:buNone/>
            </a:pPr>
            <a:endParaRPr/>
          </a:p>
        </p:txBody>
      </p:sp>
      <p:grpSp>
        <p:nvGrpSpPr>
          <p:cNvPr id="3568" name="Google Shape;3568;p115"/>
          <p:cNvGrpSpPr/>
          <p:nvPr/>
        </p:nvGrpSpPr>
        <p:grpSpPr>
          <a:xfrm>
            <a:off x="1302625" y="848489"/>
            <a:ext cx="6538755" cy="4224581"/>
            <a:chOff x="331763" y="414149"/>
            <a:chExt cx="6903246" cy="5019701"/>
          </a:xfrm>
        </p:grpSpPr>
        <p:sp>
          <p:nvSpPr>
            <p:cNvPr id="3569" name="Google Shape;3569;p11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5"/>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73" name="Google Shape;3573;p115" title="login re-record.gif"/>
          <p:cNvPicPr preferRelativeResize="0"/>
          <p:nvPr/>
        </p:nvPicPr>
        <p:blipFill rotWithShape="1">
          <a:blip r:embed="rId3">
            <a:alphaModFix/>
          </a:blip>
          <a:srcRect t="661" b="670"/>
          <a:stretch/>
        </p:blipFill>
        <p:spPr>
          <a:xfrm>
            <a:off x="1442400" y="983900"/>
            <a:ext cx="6259200" cy="3474000"/>
          </a:xfrm>
          <a:prstGeom prst="roundRect">
            <a:avLst>
              <a:gd name="adj" fmla="val 2695"/>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7"/>
        <p:cNvGrpSpPr/>
        <p:nvPr/>
      </p:nvGrpSpPr>
      <p:grpSpPr>
        <a:xfrm>
          <a:off x="0" y="0"/>
          <a:ext cx="0" cy="0"/>
          <a:chOff x="0" y="0"/>
          <a:chExt cx="0" cy="0"/>
        </a:xfrm>
      </p:grpSpPr>
      <p:sp>
        <p:nvSpPr>
          <p:cNvPr id="3578" name="Google Shape;3578;p116"/>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Admin Controls</a:t>
            </a:r>
            <a:endParaRPr/>
          </a:p>
          <a:p>
            <a:pPr marL="0" lvl="0" indent="0" algn="ctr" rtl="0">
              <a:spcBef>
                <a:spcPts val="0"/>
              </a:spcBef>
              <a:spcAft>
                <a:spcPts val="0"/>
              </a:spcAft>
              <a:buNone/>
            </a:pPr>
            <a:endParaRPr/>
          </a:p>
        </p:txBody>
      </p:sp>
      <p:grpSp>
        <p:nvGrpSpPr>
          <p:cNvPr id="3579" name="Google Shape;3579;p116"/>
          <p:cNvGrpSpPr/>
          <p:nvPr/>
        </p:nvGrpSpPr>
        <p:grpSpPr>
          <a:xfrm>
            <a:off x="1302625" y="848489"/>
            <a:ext cx="6538755" cy="4224581"/>
            <a:chOff x="331763" y="414149"/>
            <a:chExt cx="6903246" cy="5019701"/>
          </a:xfrm>
        </p:grpSpPr>
        <p:sp>
          <p:nvSpPr>
            <p:cNvPr id="3580" name="Google Shape;3580;p116"/>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6"/>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6"/>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6"/>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4" name="Google Shape;3584;p116" title="manage users.gif"/>
          <p:cNvPicPr preferRelativeResize="0"/>
          <p:nvPr/>
        </p:nvPicPr>
        <p:blipFill rotWithShape="1">
          <a:blip r:embed="rId3">
            <a:alphaModFix/>
          </a:blip>
          <a:srcRect l="109" r="119"/>
          <a:stretch/>
        </p:blipFill>
        <p:spPr>
          <a:xfrm>
            <a:off x="1442400" y="983900"/>
            <a:ext cx="6259200" cy="3474000"/>
          </a:xfrm>
          <a:prstGeom prst="roundRect">
            <a:avLst>
              <a:gd name="adj" fmla="val 2695"/>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8"/>
        <p:cNvGrpSpPr/>
        <p:nvPr/>
      </p:nvGrpSpPr>
      <p:grpSpPr>
        <a:xfrm>
          <a:off x="0" y="0"/>
          <a:ext cx="0" cy="0"/>
          <a:chOff x="0" y="0"/>
          <a:chExt cx="0" cy="0"/>
        </a:xfrm>
      </p:grpSpPr>
      <p:sp>
        <p:nvSpPr>
          <p:cNvPr id="3589" name="Google Shape;3589;p117"/>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Dashboard</a:t>
            </a:r>
            <a:endParaRPr/>
          </a:p>
          <a:p>
            <a:pPr marL="0" lvl="0" indent="0" algn="ctr" rtl="0">
              <a:spcBef>
                <a:spcPts val="0"/>
              </a:spcBef>
              <a:spcAft>
                <a:spcPts val="0"/>
              </a:spcAft>
              <a:buNone/>
            </a:pPr>
            <a:endParaRPr/>
          </a:p>
        </p:txBody>
      </p:sp>
      <p:grpSp>
        <p:nvGrpSpPr>
          <p:cNvPr id="3590" name="Google Shape;3590;p117"/>
          <p:cNvGrpSpPr/>
          <p:nvPr/>
        </p:nvGrpSpPr>
        <p:grpSpPr>
          <a:xfrm>
            <a:off x="1302625" y="848489"/>
            <a:ext cx="6538755" cy="4224581"/>
            <a:chOff x="331763" y="414149"/>
            <a:chExt cx="6903246" cy="5019701"/>
          </a:xfrm>
        </p:grpSpPr>
        <p:sp>
          <p:nvSpPr>
            <p:cNvPr id="3591" name="Google Shape;3591;p11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7"/>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95" name="Google Shape;3595;p117" title="dashboard re-record.gif"/>
          <p:cNvPicPr preferRelativeResize="0"/>
          <p:nvPr/>
        </p:nvPicPr>
        <p:blipFill rotWithShape="1">
          <a:blip r:embed="rId3">
            <a:alphaModFix/>
          </a:blip>
          <a:srcRect t="661" b="670"/>
          <a:stretch/>
        </p:blipFill>
        <p:spPr>
          <a:xfrm>
            <a:off x="1442400" y="983900"/>
            <a:ext cx="6259200" cy="3474000"/>
          </a:xfrm>
          <a:prstGeom prst="roundRect">
            <a:avLst>
              <a:gd name="adj" fmla="val 2695"/>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3600" name="Google Shape;3600;p118"/>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Recents</a:t>
            </a:r>
            <a:endParaRPr/>
          </a:p>
          <a:p>
            <a:pPr marL="0" lvl="0" indent="0" algn="ctr" rtl="0">
              <a:spcBef>
                <a:spcPts val="0"/>
              </a:spcBef>
              <a:spcAft>
                <a:spcPts val="0"/>
              </a:spcAft>
              <a:buNone/>
            </a:pPr>
            <a:endParaRPr/>
          </a:p>
        </p:txBody>
      </p:sp>
      <p:grpSp>
        <p:nvGrpSpPr>
          <p:cNvPr id="3601" name="Google Shape;3601;p118"/>
          <p:cNvGrpSpPr/>
          <p:nvPr/>
        </p:nvGrpSpPr>
        <p:grpSpPr>
          <a:xfrm>
            <a:off x="1302625" y="848489"/>
            <a:ext cx="6538755" cy="4224581"/>
            <a:chOff x="331763" y="414149"/>
            <a:chExt cx="6903246" cy="5019701"/>
          </a:xfrm>
        </p:grpSpPr>
        <p:sp>
          <p:nvSpPr>
            <p:cNvPr id="3602" name="Google Shape;3602;p118"/>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8"/>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8"/>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8"/>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6" name="Google Shape;3606;p118" title="recents.gif"/>
          <p:cNvPicPr preferRelativeResize="0"/>
          <p:nvPr/>
        </p:nvPicPr>
        <p:blipFill rotWithShape="1">
          <a:blip r:embed="rId3">
            <a:alphaModFix/>
          </a:blip>
          <a:srcRect t="661" b="670"/>
          <a:stretch/>
        </p:blipFill>
        <p:spPr>
          <a:xfrm>
            <a:off x="1442400" y="983900"/>
            <a:ext cx="6259200" cy="3474000"/>
          </a:xfrm>
          <a:prstGeom prst="roundRect">
            <a:avLst>
              <a:gd name="adj" fmla="val 2695"/>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119"/>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Create Experiment</a:t>
            </a:r>
            <a:endParaRPr/>
          </a:p>
          <a:p>
            <a:pPr marL="0" lvl="0" indent="0" algn="ctr" rtl="0">
              <a:spcBef>
                <a:spcPts val="0"/>
              </a:spcBef>
              <a:spcAft>
                <a:spcPts val="0"/>
              </a:spcAft>
              <a:buNone/>
            </a:pPr>
            <a:endParaRPr/>
          </a:p>
        </p:txBody>
      </p:sp>
      <p:grpSp>
        <p:nvGrpSpPr>
          <p:cNvPr id="3612" name="Google Shape;3612;p119"/>
          <p:cNvGrpSpPr/>
          <p:nvPr/>
        </p:nvGrpSpPr>
        <p:grpSpPr>
          <a:xfrm>
            <a:off x="1302625" y="848489"/>
            <a:ext cx="6538755" cy="4224581"/>
            <a:chOff x="331763" y="414149"/>
            <a:chExt cx="6903246" cy="5019701"/>
          </a:xfrm>
        </p:grpSpPr>
        <p:sp>
          <p:nvSpPr>
            <p:cNvPr id="3613" name="Google Shape;3613;p119"/>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9"/>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9"/>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9"/>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17" name="Google Shape;3617;p119" title="create experiment again.gif"/>
          <p:cNvPicPr preferRelativeResize="0"/>
          <p:nvPr/>
        </p:nvPicPr>
        <p:blipFill rotWithShape="1">
          <a:blip r:embed="rId3">
            <a:alphaModFix/>
          </a:blip>
          <a:srcRect/>
          <a:stretch/>
        </p:blipFill>
        <p:spPr>
          <a:xfrm>
            <a:off x="1442400" y="983900"/>
            <a:ext cx="6259200" cy="3474000"/>
          </a:xfrm>
          <a:prstGeom prst="roundRect">
            <a:avLst>
              <a:gd name="adj" fmla="val 2695"/>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1"/>
        <p:cNvGrpSpPr/>
        <p:nvPr/>
      </p:nvGrpSpPr>
      <p:grpSpPr>
        <a:xfrm>
          <a:off x="0" y="0"/>
          <a:ext cx="0" cy="0"/>
          <a:chOff x="0" y="0"/>
          <a:chExt cx="0" cy="0"/>
        </a:xfrm>
      </p:grpSpPr>
      <p:sp>
        <p:nvSpPr>
          <p:cNvPr id="3622" name="Google Shape;3622;p120"/>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Upload Experiment</a:t>
            </a:r>
            <a:endParaRPr/>
          </a:p>
          <a:p>
            <a:pPr marL="0" lvl="0" indent="0" algn="ctr" rtl="0">
              <a:spcBef>
                <a:spcPts val="0"/>
              </a:spcBef>
              <a:spcAft>
                <a:spcPts val="0"/>
              </a:spcAft>
              <a:buNone/>
            </a:pPr>
            <a:endParaRPr/>
          </a:p>
        </p:txBody>
      </p:sp>
      <p:grpSp>
        <p:nvGrpSpPr>
          <p:cNvPr id="3623" name="Google Shape;3623;p120"/>
          <p:cNvGrpSpPr/>
          <p:nvPr/>
        </p:nvGrpSpPr>
        <p:grpSpPr>
          <a:xfrm>
            <a:off x="1302625" y="848489"/>
            <a:ext cx="6538755" cy="4224581"/>
            <a:chOff x="331763" y="414149"/>
            <a:chExt cx="6903246" cy="5019701"/>
          </a:xfrm>
        </p:grpSpPr>
        <p:sp>
          <p:nvSpPr>
            <p:cNvPr id="3624" name="Google Shape;3624;p120"/>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0"/>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0"/>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0"/>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8" name="Google Shape;3628;p120"/>
          <p:cNvSpPr/>
          <p:nvPr/>
        </p:nvSpPr>
        <p:spPr>
          <a:xfrm>
            <a:off x="1442400" y="983900"/>
            <a:ext cx="6259200" cy="3474000"/>
          </a:xfrm>
          <a:prstGeom prst="roundRect">
            <a:avLst>
              <a:gd name="adj" fmla="val 2305"/>
            </a:avLst>
          </a:prstGeom>
          <a:solidFill>
            <a:srgbClr val="B3B3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pic>
        <p:nvPicPr>
          <p:cNvPr id="3629" name="Google Shape;3629;p120"/>
          <p:cNvPicPr preferRelativeResize="0"/>
          <p:nvPr/>
        </p:nvPicPr>
        <p:blipFill rotWithShape="1">
          <a:blip r:embed="rId3">
            <a:alphaModFix/>
          </a:blip>
          <a:srcRect l="1265" r="637"/>
          <a:stretch/>
        </p:blipFill>
        <p:spPr>
          <a:xfrm>
            <a:off x="1505486" y="1058900"/>
            <a:ext cx="2825400" cy="3299700"/>
          </a:xfrm>
          <a:prstGeom prst="roundRect">
            <a:avLst>
              <a:gd name="adj" fmla="val 2334"/>
            </a:avLst>
          </a:prstGeom>
          <a:noFill/>
          <a:ln>
            <a:noFill/>
          </a:ln>
        </p:spPr>
      </p:pic>
      <p:pic>
        <p:nvPicPr>
          <p:cNvPr id="3630" name="Google Shape;3630;p120"/>
          <p:cNvPicPr preferRelativeResize="0"/>
          <p:nvPr/>
        </p:nvPicPr>
        <p:blipFill rotWithShape="1">
          <a:blip r:embed="rId4">
            <a:alphaModFix/>
          </a:blip>
          <a:srcRect l="477"/>
          <a:stretch/>
        </p:blipFill>
        <p:spPr>
          <a:xfrm>
            <a:off x="4393478" y="1058900"/>
            <a:ext cx="3251100" cy="3299700"/>
          </a:xfrm>
          <a:prstGeom prst="roundRect">
            <a:avLst>
              <a:gd name="adj" fmla="val 1684"/>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4"/>
        <p:cNvGrpSpPr/>
        <p:nvPr/>
      </p:nvGrpSpPr>
      <p:grpSpPr>
        <a:xfrm>
          <a:off x="0" y="0"/>
          <a:ext cx="0" cy="0"/>
          <a:chOff x="0" y="0"/>
          <a:chExt cx="0" cy="0"/>
        </a:xfrm>
      </p:grpSpPr>
      <p:sp>
        <p:nvSpPr>
          <p:cNvPr id="3635" name="Google Shape;3635;p121"/>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Upload Experiment</a:t>
            </a:r>
            <a:endParaRPr/>
          </a:p>
          <a:p>
            <a:pPr marL="0" lvl="0" indent="0" algn="ctr" rtl="0">
              <a:spcBef>
                <a:spcPts val="0"/>
              </a:spcBef>
              <a:spcAft>
                <a:spcPts val="0"/>
              </a:spcAft>
              <a:buNone/>
            </a:pPr>
            <a:endParaRPr/>
          </a:p>
        </p:txBody>
      </p:sp>
      <p:grpSp>
        <p:nvGrpSpPr>
          <p:cNvPr id="3636" name="Google Shape;3636;p121"/>
          <p:cNvGrpSpPr/>
          <p:nvPr/>
        </p:nvGrpSpPr>
        <p:grpSpPr>
          <a:xfrm>
            <a:off x="1302625" y="848489"/>
            <a:ext cx="6538755" cy="4224581"/>
            <a:chOff x="331763" y="414149"/>
            <a:chExt cx="6903246" cy="5019701"/>
          </a:xfrm>
        </p:grpSpPr>
        <p:sp>
          <p:nvSpPr>
            <p:cNvPr id="3637" name="Google Shape;3637;p12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1"/>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1"/>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41" name="Google Shape;3641;p121" title="upload experiment.gif"/>
          <p:cNvPicPr preferRelativeResize="0"/>
          <p:nvPr/>
        </p:nvPicPr>
        <p:blipFill rotWithShape="1">
          <a:blip r:embed="rId3">
            <a:alphaModFix/>
          </a:blip>
          <a:srcRect t="661" b="670"/>
          <a:stretch/>
        </p:blipFill>
        <p:spPr>
          <a:xfrm>
            <a:off x="1442400" y="983900"/>
            <a:ext cx="6259200" cy="3474000"/>
          </a:xfrm>
          <a:prstGeom prst="roundRect">
            <a:avLst>
              <a:gd name="adj" fmla="val 2695"/>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5"/>
        <p:cNvGrpSpPr/>
        <p:nvPr/>
      </p:nvGrpSpPr>
      <p:grpSpPr>
        <a:xfrm>
          <a:off x="0" y="0"/>
          <a:ext cx="0" cy="0"/>
          <a:chOff x="0" y="0"/>
          <a:chExt cx="0" cy="0"/>
        </a:xfrm>
      </p:grpSpPr>
      <p:sp>
        <p:nvSpPr>
          <p:cNvPr id="3646" name="Google Shape;3646;p122"/>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Create Process</a:t>
            </a:r>
            <a:endParaRPr/>
          </a:p>
        </p:txBody>
      </p:sp>
      <p:grpSp>
        <p:nvGrpSpPr>
          <p:cNvPr id="3647" name="Google Shape;3647;p122"/>
          <p:cNvGrpSpPr/>
          <p:nvPr/>
        </p:nvGrpSpPr>
        <p:grpSpPr>
          <a:xfrm>
            <a:off x="1302625" y="848489"/>
            <a:ext cx="6538755" cy="4224581"/>
            <a:chOff x="331763" y="414149"/>
            <a:chExt cx="6903246" cy="5019701"/>
          </a:xfrm>
        </p:grpSpPr>
        <p:sp>
          <p:nvSpPr>
            <p:cNvPr id="3648" name="Google Shape;3648;p122"/>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2"/>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2"/>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2"/>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2" name="Google Shape;3652;p122" title="create process.gif"/>
          <p:cNvPicPr preferRelativeResize="0"/>
          <p:nvPr/>
        </p:nvPicPr>
        <p:blipFill rotWithShape="1">
          <a:blip r:embed="rId3">
            <a:alphaModFix/>
          </a:blip>
          <a:srcRect t="1181" b="1181"/>
          <a:stretch/>
        </p:blipFill>
        <p:spPr>
          <a:xfrm>
            <a:off x="1442400" y="998962"/>
            <a:ext cx="6259200" cy="3437700"/>
          </a:xfrm>
          <a:prstGeom prst="roundRect">
            <a:avLst>
              <a:gd name="adj" fmla="val 2695"/>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123"/>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Create Plates</a:t>
            </a:r>
            <a:endParaRPr/>
          </a:p>
          <a:p>
            <a:pPr marL="0" lvl="0" indent="0" algn="ctr" rtl="0">
              <a:spcBef>
                <a:spcPts val="0"/>
              </a:spcBef>
              <a:spcAft>
                <a:spcPts val="0"/>
              </a:spcAft>
              <a:buNone/>
            </a:pPr>
            <a:endParaRPr/>
          </a:p>
        </p:txBody>
      </p:sp>
      <p:grpSp>
        <p:nvGrpSpPr>
          <p:cNvPr id="3658" name="Google Shape;3658;p123"/>
          <p:cNvGrpSpPr/>
          <p:nvPr/>
        </p:nvGrpSpPr>
        <p:grpSpPr>
          <a:xfrm>
            <a:off x="1302625" y="848489"/>
            <a:ext cx="6538755" cy="4224581"/>
            <a:chOff x="331763" y="414149"/>
            <a:chExt cx="6903246" cy="5019701"/>
          </a:xfrm>
        </p:grpSpPr>
        <p:sp>
          <p:nvSpPr>
            <p:cNvPr id="3659" name="Google Shape;3659;p123"/>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3"/>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3"/>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3" name="Google Shape;3663;p123" title="create plates - fixed.gif"/>
          <p:cNvPicPr preferRelativeResize="0"/>
          <p:nvPr/>
        </p:nvPicPr>
        <p:blipFill rotWithShape="1">
          <a:blip r:embed="rId3">
            <a:alphaModFix/>
          </a:blip>
          <a:srcRect t="1018" b="1028"/>
          <a:stretch/>
        </p:blipFill>
        <p:spPr>
          <a:xfrm>
            <a:off x="1442400" y="987750"/>
            <a:ext cx="6259200" cy="3448800"/>
          </a:xfrm>
          <a:prstGeom prst="roundRect">
            <a:avLst>
              <a:gd name="adj" fmla="val 2695"/>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124"/>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Upload Plate</a:t>
            </a:r>
            <a:endParaRPr/>
          </a:p>
          <a:p>
            <a:pPr marL="0" lvl="0" indent="0" algn="ctr" rtl="0">
              <a:spcBef>
                <a:spcPts val="0"/>
              </a:spcBef>
              <a:spcAft>
                <a:spcPts val="0"/>
              </a:spcAft>
              <a:buNone/>
            </a:pPr>
            <a:endParaRPr/>
          </a:p>
        </p:txBody>
      </p:sp>
      <p:grpSp>
        <p:nvGrpSpPr>
          <p:cNvPr id="3669" name="Google Shape;3669;p124"/>
          <p:cNvGrpSpPr/>
          <p:nvPr/>
        </p:nvGrpSpPr>
        <p:grpSpPr>
          <a:xfrm>
            <a:off x="1302625" y="848489"/>
            <a:ext cx="6538755" cy="4224581"/>
            <a:chOff x="331763" y="414149"/>
            <a:chExt cx="6903246" cy="5019701"/>
          </a:xfrm>
        </p:grpSpPr>
        <p:sp>
          <p:nvSpPr>
            <p:cNvPr id="3670" name="Google Shape;3670;p12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4"/>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4" name="Google Shape;3674;p124"/>
          <p:cNvSpPr/>
          <p:nvPr/>
        </p:nvSpPr>
        <p:spPr>
          <a:xfrm>
            <a:off x="1442400" y="983900"/>
            <a:ext cx="6259200" cy="3474000"/>
          </a:xfrm>
          <a:prstGeom prst="roundRect">
            <a:avLst>
              <a:gd name="adj" fmla="val 2305"/>
            </a:avLst>
          </a:prstGeom>
          <a:solidFill>
            <a:srgbClr val="B3B3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pic>
        <p:nvPicPr>
          <p:cNvPr id="3675" name="Google Shape;3675;p124"/>
          <p:cNvPicPr preferRelativeResize="0"/>
          <p:nvPr/>
        </p:nvPicPr>
        <p:blipFill>
          <a:blip r:embed="rId3">
            <a:alphaModFix/>
          </a:blip>
          <a:stretch>
            <a:fillRect/>
          </a:stretch>
        </p:blipFill>
        <p:spPr>
          <a:xfrm>
            <a:off x="2364313" y="1048825"/>
            <a:ext cx="4415400" cy="3344100"/>
          </a:xfrm>
          <a:prstGeom prst="roundRect">
            <a:avLst>
              <a:gd name="adj" fmla="val 1891"/>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8"/>
        <p:cNvGrpSpPr/>
        <p:nvPr/>
      </p:nvGrpSpPr>
      <p:grpSpPr>
        <a:xfrm>
          <a:off x="0" y="0"/>
          <a:ext cx="0" cy="0"/>
          <a:chOff x="0" y="0"/>
          <a:chExt cx="0" cy="0"/>
        </a:xfrm>
      </p:grpSpPr>
      <p:sp>
        <p:nvSpPr>
          <p:cNvPr id="3029" name="Google Shape;3029;p98"/>
          <p:cNvSpPr txBox="1">
            <a:spLocks noGrp="1"/>
          </p:cNvSpPr>
          <p:nvPr>
            <p:ph type="title"/>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Project</a:t>
            </a:r>
            <a:endParaRPr/>
          </a:p>
        </p:txBody>
      </p:sp>
      <p:sp>
        <p:nvSpPr>
          <p:cNvPr id="3030" name="Google Shape;3030;p98"/>
          <p:cNvSpPr txBox="1">
            <a:spLocks noGrp="1"/>
          </p:cNvSpPr>
          <p:nvPr>
            <p:ph type="body" idx="1"/>
          </p:nvPr>
        </p:nvSpPr>
        <p:spPr>
          <a:xfrm>
            <a:off x="1198513" y="1158800"/>
            <a:ext cx="6739800" cy="1101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700">
                <a:latin typeface="Assistant SemiBold"/>
                <a:ea typeface="Assistant SemiBold"/>
                <a:cs typeface="Assistant SemiBold"/>
                <a:sym typeface="Assistant SemiBold"/>
              </a:rPr>
              <a:t>CSSPP: Company-Sponsored Senior Project Program</a:t>
            </a:r>
            <a:endParaRPr sz="1700">
              <a:latin typeface="Assistant SemiBold"/>
              <a:ea typeface="Assistant SemiBold"/>
              <a:cs typeface="Assistant SemiBold"/>
              <a:sym typeface="Assistant SemiBold"/>
            </a:endParaRPr>
          </a:p>
          <a:p>
            <a:pPr marL="457200" lvl="0" indent="-323850" algn="l" rtl="0">
              <a:lnSpc>
                <a:spcPct val="100000"/>
              </a:lnSpc>
              <a:spcBef>
                <a:spcPts val="1000"/>
              </a:spcBef>
              <a:spcAft>
                <a:spcPts val="0"/>
              </a:spcAft>
              <a:buSzPts val="1500"/>
              <a:buChar char="○"/>
            </a:pPr>
            <a:r>
              <a:rPr lang="en" sz="1500"/>
              <a:t>collaboration between company and UCSC Baskin School of Engineering</a:t>
            </a:r>
            <a:endParaRPr sz="1500"/>
          </a:p>
        </p:txBody>
      </p:sp>
      <p:sp>
        <p:nvSpPr>
          <p:cNvPr id="3031" name="Google Shape;3031;p98"/>
          <p:cNvSpPr txBox="1">
            <a:spLocks noGrp="1"/>
          </p:cNvSpPr>
          <p:nvPr>
            <p:ph type="body" idx="1"/>
          </p:nvPr>
        </p:nvSpPr>
        <p:spPr>
          <a:xfrm>
            <a:off x="1205696" y="2336800"/>
            <a:ext cx="6739800" cy="1337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700">
                <a:latin typeface="Assistant SemiBold"/>
                <a:ea typeface="Assistant SemiBold"/>
                <a:cs typeface="Assistant SemiBold"/>
                <a:sym typeface="Assistant SemiBold"/>
              </a:rPr>
              <a:t>CSE 115B/C</a:t>
            </a:r>
            <a:endParaRPr sz="1700">
              <a:latin typeface="Assistant SemiBold"/>
              <a:ea typeface="Assistant SemiBold"/>
              <a:cs typeface="Assistant SemiBold"/>
              <a:sym typeface="Assistant SemiBold"/>
            </a:endParaRPr>
          </a:p>
          <a:p>
            <a:pPr marL="457200" lvl="0" indent="-323850" algn="l" rtl="0">
              <a:lnSpc>
                <a:spcPct val="100000"/>
              </a:lnSpc>
              <a:spcBef>
                <a:spcPts val="1000"/>
              </a:spcBef>
              <a:spcAft>
                <a:spcPts val="0"/>
              </a:spcAft>
              <a:buSzPts val="1500"/>
              <a:buChar char="○"/>
            </a:pPr>
            <a:r>
              <a:rPr lang="en" sz="1500"/>
              <a:t>2 quarter series of classes</a:t>
            </a:r>
            <a:endParaRPr sz="1500"/>
          </a:p>
          <a:p>
            <a:pPr marL="457200" lvl="0" indent="-323850" algn="l" rtl="0">
              <a:lnSpc>
                <a:spcPct val="100000"/>
              </a:lnSpc>
              <a:spcBef>
                <a:spcPts val="0"/>
              </a:spcBef>
              <a:spcAft>
                <a:spcPts val="0"/>
              </a:spcAft>
              <a:buSzPts val="1500"/>
              <a:buChar char="○"/>
            </a:pPr>
            <a:r>
              <a:rPr lang="en" sz="1500"/>
              <a:t>January - May</a:t>
            </a:r>
            <a:endParaRPr sz="1500"/>
          </a:p>
          <a:p>
            <a:pPr marL="457200" lvl="0" indent="-323850" algn="l" rtl="0">
              <a:lnSpc>
                <a:spcPct val="100000"/>
              </a:lnSpc>
              <a:spcBef>
                <a:spcPts val="0"/>
              </a:spcBef>
              <a:spcAft>
                <a:spcPts val="0"/>
              </a:spcAft>
              <a:buSzPts val="1500"/>
              <a:buChar char="○"/>
            </a:pPr>
            <a:r>
              <a:rPr lang="en" sz="1500"/>
              <a:t>students assigned to sponsored projects</a:t>
            </a:r>
            <a:endParaRPr sz="1500"/>
          </a:p>
        </p:txBody>
      </p:sp>
      <p:pic>
        <p:nvPicPr>
          <p:cNvPr id="3032" name="Google Shape;3032;p98" title="ucsc_sammy_footer_03-2.png"/>
          <p:cNvPicPr preferRelativeResize="0"/>
          <p:nvPr/>
        </p:nvPicPr>
        <p:blipFill>
          <a:blip r:embed="rId3">
            <a:alphaModFix/>
          </a:blip>
          <a:stretch>
            <a:fillRect/>
          </a:stretch>
        </p:blipFill>
        <p:spPr>
          <a:xfrm>
            <a:off x="5257101" y="1795600"/>
            <a:ext cx="3173673" cy="317054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p125"/>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Upload Plate</a:t>
            </a:r>
            <a:endParaRPr/>
          </a:p>
          <a:p>
            <a:pPr marL="0" lvl="0" indent="0" algn="ctr" rtl="0">
              <a:spcBef>
                <a:spcPts val="0"/>
              </a:spcBef>
              <a:spcAft>
                <a:spcPts val="0"/>
              </a:spcAft>
              <a:buNone/>
            </a:pPr>
            <a:endParaRPr/>
          </a:p>
        </p:txBody>
      </p:sp>
      <p:grpSp>
        <p:nvGrpSpPr>
          <p:cNvPr id="3681" name="Google Shape;3681;p125"/>
          <p:cNvGrpSpPr/>
          <p:nvPr/>
        </p:nvGrpSpPr>
        <p:grpSpPr>
          <a:xfrm>
            <a:off x="1302625" y="848489"/>
            <a:ext cx="6538755" cy="4224581"/>
            <a:chOff x="331763" y="414149"/>
            <a:chExt cx="6903246" cy="5019701"/>
          </a:xfrm>
        </p:grpSpPr>
        <p:sp>
          <p:nvSpPr>
            <p:cNvPr id="3682" name="Google Shape;3682;p12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5"/>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86" name="Google Shape;3686;p125" title="plate upload.gif"/>
          <p:cNvPicPr preferRelativeResize="0"/>
          <p:nvPr/>
        </p:nvPicPr>
        <p:blipFill rotWithShape="1">
          <a:blip r:embed="rId3">
            <a:alphaModFix/>
          </a:blip>
          <a:srcRect t="1018" b="1028"/>
          <a:stretch/>
        </p:blipFill>
        <p:spPr>
          <a:xfrm>
            <a:off x="1442400" y="987750"/>
            <a:ext cx="6259200" cy="3448800"/>
          </a:xfrm>
          <a:prstGeom prst="roundRect">
            <a:avLst>
              <a:gd name="adj" fmla="val 2695"/>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Google Shape;3691;p126"/>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Entering Plate View</a:t>
            </a:r>
            <a:endParaRPr/>
          </a:p>
          <a:p>
            <a:pPr marL="0" lvl="0" indent="0" algn="ctr" rtl="0">
              <a:spcBef>
                <a:spcPts val="0"/>
              </a:spcBef>
              <a:spcAft>
                <a:spcPts val="0"/>
              </a:spcAft>
              <a:buNone/>
            </a:pPr>
            <a:endParaRPr/>
          </a:p>
        </p:txBody>
      </p:sp>
      <p:grpSp>
        <p:nvGrpSpPr>
          <p:cNvPr id="3692" name="Google Shape;3692;p126"/>
          <p:cNvGrpSpPr/>
          <p:nvPr/>
        </p:nvGrpSpPr>
        <p:grpSpPr>
          <a:xfrm>
            <a:off x="1302625" y="848489"/>
            <a:ext cx="6538755" cy="4224581"/>
            <a:chOff x="331763" y="414149"/>
            <a:chExt cx="6903246" cy="5019701"/>
          </a:xfrm>
        </p:grpSpPr>
        <p:sp>
          <p:nvSpPr>
            <p:cNvPr id="3693" name="Google Shape;3693;p126"/>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6"/>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6"/>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6"/>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97" name="Google Shape;3697;p126" title="entering plate view - better.gif"/>
          <p:cNvPicPr preferRelativeResize="0"/>
          <p:nvPr/>
        </p:nvPicPr>
        <p:blipFill rotWithShape="1">
          <a:blip r:embed="rId3">
            <a:alphaModFix/>
          </a:blip>
          <a:srcRect t="1133" b="1124"/>
          <a:stretch/>
        </p:blipFill>
        <p:spPr>
          <a:xfrm>
            <a:off x="1442400" y="990600"/>
            <a:ext cx="6259200" cy="3441300"/>
          </a:xfrm>
          <a:prstGeom prst="roundRect">
            <a:avLst>
              <a:gd name="adj" fmla="val 2695"/>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sp>
        <p:nvSpPr>
          <p:cNvPr id="3702" name="Google Shape;3702;p127"/>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Creating Well Groups</a:t>
            </a:r>
            <a:endParaRPr/>
          </a:p>
          <a:p>
            <a:pPr marL="0" lvl="0" indent="0" algn="ctr" rtl="0">
              <a:spcBef>
                <a:spcPts val="0"/>
              </a:spcBef>
              <a:spcAft>
                <a:spcPts val="0"/>
              </a:spcAft>
              <a:buNone/>
            </a:pPr>
            <a:endParaRPr/>
          </a:p>
        </p:txBody>
      </p:sp>
      <p:grpSp>
        <p:nvGrpSpPr>
          <p:cNvPr id="3703" name="Google Shape;3703;p127"/>
          <p:cNvGrpSpPr/>
          <p:nvPr/>
        </p:nvGrpSpPr>
        <p:grpSpPr>
          <a:xfrm>
            <a:off x="1302625" y="848489"/>
            <a:ext cx="6538755" cy="4224581"/>
            <a:chOff x="331763" y="414149"/>
            <a:chExt cx="6903246" cy="5019701"/>
          </a:xfrm>
        </p:grpSpPr>
        <p:sp>
          <p:nvSpPr>
            <p:cNvPr id="3704" name="Google Shape;3704;p12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7"/>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08" name="Google Shape;3708;p127" title="well groups.gif"/>
          <p:cNvPicPr preferRelativeResize="0"/>
          <p:nvPr/>
        </p:nvPicPr>
        <p:blipFill rotWithShape="1">
          <a:blip r:embed="rId3">
            <a:alphaModFix/>
          </a:blip>
          <a:srcRect t="3787" b="801"/>
          <a:stretch/>
        </p:blipFill>
        <p:spPr>
          <a:xfrm>
            <a:off x="1442400" y="977900"/>
            <a:ext cx="6259200" cy="3466800"/>
          </a:xfrm>
          <a:prstGeom prst="roundRect">
            <a:avLst>
              <a:gd name="adj" fmla="val 2695"/>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2"/>
        <p:cNvGrpSpPr/>
        <p:nvPr/>
      </p:nvGrpSpPr>
      <p:grpSpPr>
        <a:xfrm>
          <a:off x="0" y="0"/>
          <a:ext cx="0" cy="0"/>
          <a:chOff x="0" y="0"/>
          <a:chExt cx="0" cy="0"/>
        </a:xfrm>
      </p:grpSpPr>
      <p:sp>
        <p:nvSpPr>
          <p:cNvPr id="3713" name="Google Shape;3713;p128"/>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 Attributes</a:t>
            </a:r>
            <a:endParaRPr/>
          </a:p>
          <a:p>
            <a:pPr marL="0" lvl="0" indent="0" algn="ctr" rtl="0">
              <a:spcBef>
                <a:spcPts val="0"/>
              </a:spcBef>
              <a:spcAft>
                <a:spcPts val="0"/>
              </a:spcAft>
              <a:buNone/>
            </a:pPr>
            <a:endParaRPr/>
          </a:p>
        </p:txBody>
      </p:sp>
      <p:grpSp>
        <p:nvGrpSpPr>
          <p:cNvPr id="3714" name="Google Shape;3714;p128"/>
          <p:cNvGrpSpPr/>
          <p:nvPr/>
        </p:nvGrpSpPr>
        <p:grpSpPr>
          <a:xfrm>
            <a:off x="1302625" y="848489"/>
            <a:ext cx="6538755" cy="4224581"/>
            <a:chOff x="331763" y="414149"/>
            <a:chExt cx="6903246" cy="5019701"/>
          </a:xfrm>
        </p:grpSpPr>
        <p:sp>
          <p:nvSpPr>
            <p:cNvPr id="3715" name="Google Shape;3715;p128"/>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8"/>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8"/>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8"/>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19" name="Google Shape;3719;p128" title="custom attributes.gif"/>
          <p:cNvPicPr preferRelativeResize="0"/>
          <p:nvPr/>
        </p:nvPicPr>
        <p:blipFill rotWithShape="1">
          <a:blip r:embed="rId3">
            <a:alphaModFix/>
          </a:blip>
          <a:srcRect t="1124" b="1124"/>
          <a:stretch/>
        </p:blipFill>
        <p:spPr>
          <a:xfrm>
            <a:off x="1442400" y="1002850"/>
            <a:ext cx="6259200" cy="3441600"/>
          </a:xfrm>
          <a:prstGeom prst="roundRect">
            <a:avLst>
              <a:gd name="adj" fmla="val 2695"/>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3"/>
        <p:cNvGrpSpPr/>
        <p:nvPr/>
      </p:nvGrpSpPr>
      <p:grpSpPr>
        <a:xfrm>
          <a:off x="0" y="0"/>
          <a:ext cx="0" cy="0"/>
          <a:chOff x="0" y="0"/>
          <a:chExt cx="0" cy="0"/>
        </a:xfrm>
      </p:grpSpPr>
      <p:sp>
        <p:nvSpPr>
          <p:cNvPr id="3724" name="Google Shape;3724;p129"/>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Editing Attributes</a:t>
            </a:r>
            <a:endParaRPr/>
          </a:p>
          <a:p>
            <a:pPr marL="0" lvl="0" indent="0" algn="ctr" rtl="0">
              <a:spcBef>
                <a:spcPts val="0"/>
              </a:spcBef>
              <a:spcAft>
                <a:spcPts val="0"/>
              </a:spcAft>
              <a:buNone/>
            </a:pPr>
            <a:endParaRPr/>
          </a:p>
        </p:txBody>
      </p:sp>
      <p:grpSp>
        <p:nvGrpSpPr>
          <p:cNvPr id="3725" name="Google Shape;3725;p129"/>
          <p:cNvGrpSpPr/>
          <p:nvPr/>
        </p:nvGrpSpPr>
        <p:grpSpPr>
          <a:xfrm>
            <a:off x="1302625" y="848489"/>
            <a:ext cx="6538755" cy="4224581"/>
            <a:chOff x="331763" y="414149"/>
            <a:chExt cx="6903246" cy="5019701"/>
          </a:xfrm>
        </p:grpSpPr>
        <p:sp>
          <p:nvSpPr>
            <p:cNvPr id="3726" name="Google Shape;3726;p129"/>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9"/>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9"/>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9"/>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30" name="Google Shape;3730;p129" title="attributes - better.gif"/>
          <p:cNvPicPr preferRelativeResize="0"/>
          <p:nvPr/>
        </p:nvPicPr>
        <p:blipFill rotWithShape="1">
          <a:blip r:embed="rId3">
            <a:alphaModFix/>
          </a:blip>
          <a:srcRect t="1124" b="1124"/>
          <a:stretch/>
        </p:blipFill>
        <p:spPr>
          <a:xfrm>
            <a:off x="1442400" y="1002850"/>
            <a:ext cx="6259200" cy="3441600"/>
          </a:xfrm>
          <a:prstGeom prst="roundRect">
            <a:avLst>
              <a:gd name="adj" fmla="val 2695"/>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4"/>
        <p:cNvGrpSpPr/>
        <p:nvPr/>
      </p:nvGrpSpPr>
      <p:grpSpPr>
        <a:xfrm>
          <a:off x="0" y="0"/>
          <a:ext cx="0" cy="0"/>
          <a:chOff x="0" y="0"/>
          <a:chExt cx="0" cy="0"/>
        </a:xfrm>
      </p:grpSpPr>
      <p:sp>
        <p:nvSpPr>
          <p:cNvPr id="3735" name="Google Shape;3735;p130"/>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Views</a:t>
            </a:r>
            <a:endParaRPr/>
          </a:p>
          <a:p>
            <a:pPr marL="0" lvl="0" indent="0" algn="ctr" rtl="0">
              <a:spcBef>
                <a:spcPts val="0"/>
              </a:spcBef>
              <a:spcAft>
                <a:spcPts val="0"/>
              </a:spcAft>
              <a:buNone/>
            </a:pPr>
            <a:endParaRPr/>
          </a:p>
        </p:txBody>
      </p:sp>
      <p:grpSp>
        <p:nvGrpSpPr>
          <p:cNvPr id="3736" name="Google Shape;3736;p130"/>
          <p:cNvGrpSpPr/>
          <p:nvPr/>
        </p:nvGrpSpPr>
        <p:grpSpPr>
          <a:xfrm>
            <a:off x="1302625" y="848489"/>
            <a:ext cx="6538755" cy="4224581"/>
            <a:chOff x="331763" y="414149"/>
            <a:chExt cx="6903246" cy="5019701"/>
          </a:xfrm>
        </p:grpSpPr>
        <p:sp>
          <p:nvSpPr>
            <p:cNvPr id="3737" name="Google Shape;3737;p130"/>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0"/>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0"/>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0"/>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41" name="Google Shape;3741;p130" title="table views - better.gif"/>
          <p:cNvPicPr preferRelativeResize="0"/>
          <p:nvPr/>
        </p:nvPicPr>
        <p:blipFill rotWithShape="1">
          <a:blip r:embed="rId3">
            <a:alphaModFix/>
          </a:blip>
          <a:srcRect t="1171" b="1162"/>
          <a:stretch/>
        </p:blipFill>
        <p:spPr>
          <a:xfrm>
            <a:off x="1442400" y="1006075"/>
            <a:ext cx="6259200" cy="3438600"/>
          </a:xfrm>
          <a:prstGeom prst="roundRect">
            <a:avLst>
              <a:gd name="adj" fmla="val 2695"/>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5"/>
        <p:cNvGrpSpPr/>
        <p:nvPr/>
      </p:nvGrpSpPr>
      <p:grpSpPr>
        <a:xfrm>
          <a:off x="0" y="0"/>
          <a:ext cx="0" cy="0"/>
          <a:chOff x="0" y="0"/>
          <a:chExt cx="0" cy="0"/>
        </a:xfrm>
      </p:grpSpPr>
      <p:sp>
        <p:nvSpPr>
          <p:cNvPr id="3746" name="Google Shape;3746;p131"/>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Audit Log</a:t>
            </a:r>
            <a:endParaRPr/>
          </a:p>
          <a:p>
            <a:pPr marL="0" lvl="0" indent="0" algn="ctr" rtl="0">
              <a:spcBef>
                <a:spcPts val="0"/>
              </a:spcBef>
              <a:spcAft>
                <a:spcPts val="0"/>
              </a:spcAft>
              <a:buNone/>
            </a:pPr>
            <a:endParaRPr/>
          </a:p>
        </p:txBody>
      </p:sp>
      <p:grpSp>
        <p:nvGrpSpPr>
          <p:cNvPr id="3747" name="Google Shape;3747;p131"/>
          <p:cNvGrpSpPr/>
          <p:nvPr/>
        </p:nvGrpSpPr>
        <p:grpSpPr>
          <a:xfrm>
            <a:off x="1302625" y="848489"/>
            <a:ext cx="6538755" cy="4224581"/>
            <a:chOff x="331763" y="414149"/>
            <a:chExt cx="6903246" cy="5019701"/>
          </a:xfrm>
        </p:grpSpPr>
        <p:sp>
          <p:nvSpPr>
            <p:cNvPr id="3748" name="Google Shape;3748;p13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1"/>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1"/>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52" name="Google Shape;3752;p131" title="audit log - better again.gif"/>
          <p:cNvPicPr preferRelativeResize="0"/>
          <p:nvPr/>
        </p:nvPicPr>
        <p:blipFill rotWithShape="1">
          <a:blip r:embed="rId3">
            <a:alphaModFix/>
          </a:blip>
          <a:srcRect t="855" b="855"/>
          <a:stretch/>
        </p:blipFill>
        <p:spPr>
          <a:xfrm>
            <a:off x="1442400" y="984250"/>
            <a:ext cx="6259200" cy="3460500"/>
          </a:xfrm>
          <a:prstGeom prst="roundRect">
            <a:avLst>
              <a:gd name="adj" fmla="val 2695"/>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6"/>
        <p:cNvGrpSpPr/>
        <p:nvPr/>
      </p:nvGrpSpPr>
      <p:grpSpPr>
        <a:xfrm>
          <a:off x="0" y="0"/>
          <a:ext cx="0" cy="0"/>
          <a:chOff x="0" y="0"/>
          <a:chExt cx="0" cy="0"/>
        </a:xfrm>
      </p:grpSpPr>
      <p:sp>
        <p:nvSpPr>
          <p:cNvPr id="3757" name="Google Shape;3757;p132"/>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Forward Branch</a:t>
            </a:r>
            <a:endParaRPr/>
          </a:p>
          <a:p>
            <a:pPr marL="0" lvl="0" indent="0" algn="ctr" rtl="0">
              <a:spcBef>
                <a:spcPts val="0"/>
              </a:spcBef>
              <a:spcAft>
                <a:spcPts val="0"/>
              </a:spcAft>
              <a:buNone/>
            </a:pPr>
            <a:endParaRPr/>
          </a:p>
        </p:txBody>
      </p:sp>
      <p:grpSp>
        <p:nvGrpSpPr>
          <p:cNvPr id="3758" name="Google Shape;3758;p132"/>
          <p:cNvGrpSpPr/>
          <p:nvPr/>
        </p:nvGrpSpPr>
        <p:grpSpPr>
          <a:xfrm>
            <a:off x="1302625" y="848489"/>
            <a:ext cx="6538755" cy="4224581"/>
            <a:chOff x="331763" y="414149"/>
            <a:chExt cx="6903246" cy="5019701"/>
          </a:xfrm>
        </p:grpSpPr>
        <p:sp>
          <p:nvSpPr>
            <p:cNvPr id="3759" name="Google Shape;3759;p132"/>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2"/>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2"/>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2"/>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63" name="Google Shape;3763;p132" title="forward branch options.gif"/>
          <p:cNvPicPr preferRelativeResize="0"/>
          <p:nvPr/>
        </p:nvPicPr>
        <p:blipFill rotWithShape="1">
          <a:blip r:embed="rId3">
            <a:alphaModFix/>
          </a:blip>
          <a:srcRect t="3996" b="856"/>
          <a:stretch/>
        </p:blipFill>
        <p:spPr>
          <a:xfrm>
            <a:off x="1442400" y="987750"/>
            <a:ext cx="6259200" cy="3463500"/>
          </a:xfrm>
          <a:prstGeom prst="roundRect">
            <a:avLst>
              <a:gd name="adj" fmla="val 2695"/>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7"/>
        <p:cNvGrpSpPr/>
        <p:nvPr/>
      </p:nvGrpSpPr>
      <p:grpSpPr>
        <a:xfrm>
          <a:off x="0" y="0"/>
          <a:ext cx="0" cy="0"/>
          <a:chOff x="0" y="0"/>
          <a:chExt cx="0" cy="0"/>
        </a:xfrm>
      </p:grpSpPr>
      <p:sp>
        <p:nvSpPr>
          <p:cNvPr id="3768" name="Google Shape;3768;p133"/>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0"/>
              <a:t>Forward Branch:</a:t>
            </a:r>
            <a:r>
              <a:rPr lang="en"/>
              <a:t> Stamp</a:t>
            </a:r>
            <a:endParaRPr/>
          </a:p>
          <a:p>
            <a:pPr marL="0" lvl="0" indent="0" algn="ctr" rtl="0">
              <a:spcBef>
                <a:spcPts val="0"/>
              </a:spcBef>
              <a:spcAft>
                <a:spcPts val="0"/>
              </a:spcAft>
              <a:buNone/>
            </a:pPr>
            <a:endParaRPr/>
          </a:p>
        </p:txBody>
      </p:sp>
      <p:grpSp>
        <p:nvGrpSpPr>
          <p:cNvPr id="3769" name="Google Shape;3769;p133"/>
          <p:cNvGrpSpPr/>
          <p:nvPr/>
        </p:nvGrpSpPr>
        <p:grpSpPr>
          <a:xfrm>
            <a:off x="1302625" y="848489"/>
            <a:ext cx="6538755" cy="4224581"/>
            <a:chOff x="331763" y="414149"/>
            <a:chExt cx="6903246" cy="5019701"/>
          </a:xfrm>
        </p:grpSpPr>
        <p:sp>
          <p:nvSpPr>
            <p:cNvPr id="3770" name="Google Shape;3770;p133"/>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3"/>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3"/>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74" name="Google Shape;3774;p133" title="stamp - shortened.gif"/>
          <p:cNvPicPr preferRelativeResize="0"/>
          <p:nvPr/>
        </p:nvPicPr>
        <p:blipFill rotWithShape="1">
          <a:blip r:embed="rId3">
            <a:alphaModFix/>
          </a:blip>
          <a:srcRect t="3996" b="856"/>
          <a:stretch/>
        </p:blipFill>
        <p:spPr>
          <a:xfrm>
            <a:off x="1442400" y="982575"/>
            <a:ext cx="6259200" cy="3468600"/>
          </a:xfrm>
          <a:prstGeom prst="roundRect">
            <a:avLst>
              <a:gd name="adj" fmla="val 2695"/>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79" name="Google Shape;3779;p134"/>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0"/>
              <a:t>Forward Branch:</a:t>
            </a:r>
            <a:r>
              <a:rPr lang="en"/>
              <a:t> Partial Consolidation</a:t>
            </a:r>
            <a:endParaRPr/>
          </a:p>
          <a:p>
            <a:pPr marL="0" lvl="0" indent="0" algn="ctr" rtl="0">
              <a:spcBef>
                <a:spcPts val="0"/>
              </a:spcBef>
              <a:spcAft>
                <a:spcPts val="0"/>
              </a:spcAft>
              <a:buNone/>
            </a:pPr>
            <a:endParaRPr/>
          </a:p>
        </p:txBody>
      </p:sp>
      <p:grpSp>
        <p:nvGrpSpPr>
          <p:cNvPr id="3780" name="Google Shape;3780;p134"/>
          <p:cNvGrpSpPr/>
          <p:nvPr/>
        </p:nvGrpSpPr>
        <p:grpSpPr>
          <a:xfrm>
            <a:off x="1302625" y="848489"/>
            <a:ext cx="6538755" cy="4224581"/>
            <a:chOff x="331763" y="414149"/>
            <a:chExt cx="6903246" cy="5019701"/>
          </a:xfrm>
        </p:grpSpPr>
        <p:sp>
          <p:nvSpPr>
            <p:cNvPr id="3781" name="Google Shape;3781;p13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4"/>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85" name="Google Shape;3785;p134" title="partial consolidation.gif"/>
          <p:cNvPicPr preferRelativeResize="0"/>
          <p:nvPr/>
        </p:nvPicPr>
        <p:blipFill rotWithShape="1">
          <a:blip r:embed="rId3">
            <a:alphaModFix/>
          </a:blip>
          <a:srcRect t="3971" b="799"/>
          <a:stretch/>
        </p:blipFill>
        <p:spPr>
          <a:xfrm>
            <a:off x="1442400" y="990600"/>
            <a:ext cx="6259200" cy="3460500"/>
          </a:xfrm>
          <a:prstGeom prst="roundRect">
            <a:avLst>
              <a:gd name="adj" fmla="val 2695"/>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6"/>
        <p:cNvGrpSpPr/>
        <p:nvPr/>
      </p:nvGrpSpPr>
      <p:grpSpPr>
        <a:xfrm>
          <a:off x="0" y="0"/>
          <a:ext cx="0" cy="0"/>
          <a:chOff x="0" y="0"/>
          <a:chExt cx="0" cy="0"/>
        </a:xfrm>
      </p:grpSpPr>
      <p:pic>
        <p:nvPicPr>
          <p:cNvPr id="3037" name="Google Shape;3037;p99"/>
          <p:cNvPicPr preferRelativeResize="0"/>
          <p:nvPr/>
        </p:nvPicPr>
        <p:blipFill rotWithShape="1">
          <a:blip r:embed="rId3">
            <a:alphaModFix/>
          </a:blip>
          <a:srcRect l="9224" t="54101" r="12736"/>
          <a:stretch/>
        </p:blipFill>
        <p:spPr>
          <a:xfrm>
            <a:off x="0" y="6893150"/>
            <a:ext cx="4413000" cy="2494800"/>
          </a:xfrm>
          <a:prstGeom prst="roundRect">
            <a:avLst>
              <a:gd name="adj" fmla="val 9505"/>
            </a:avLst>
          </a:prstGeom>
          <a:noFill/>
          <a:ln>
            <a:noFill/>
          </a:ln>
        </p:spPr>
      </p:pic>
      <p:pic>
        <p:nvPicPr>
          <p:cNvPr id="3038" name="Google Shape;3038;p99"/>
          <p:cNvPicPr preferRelativeResize="0"/>
          <p:nvPr/>
        </p:nvPicPr>
        <p:blipFill>
          <a:blip r:embed="rId4">
            <a:alphaModFix/>
          </a:blip>
          <a:stretch>
            <a:fillRect/>
          </a:stretch>
        </p:blipFill>
        <p:spPr>
          <a:xfrm>
            <a:off x="3448800" y="6665941"/>
            <a:ext cx="3685800" cy="2118300"/>
          </a:xfrm>
          <a:prstGeom prst="roundRect">
            <a:avLst>
              <a:gd name="adj" fmla="val 12404"/>
            </a:avLst>
          </a:prstGeom>
          <a:noFill/>
          <a:ln>
            <a:noFill/>
          </a:ln>
        </p:spPr>
      </p:pic>
      <p:pic>
        <p:nvPicPr>
          <p:cNvPr id="3039" name="Google Shape;3039;p99"/>
          <p:cNvPicPr preferRelativeResize="0"/>
          <p:nvPr/>
        </p:nvPicPr>
        <p:blipFill>
          <a:blip r:embed="rId5">
            <a:alphaModFix/>
          </a:blip>
          <a:stretch>
            <a:fillRect/>
          </a:stretch>
        </p:blipFill>
        <p:spPr>
          <a:xfrm>
            <a:off x="2545800" y="1201825"/>
            <a:ext cx="4052400" cy="3982200"/>
          </a:xfrm>
          <a:prstGeom prst="roundRect">
            <a:avLst>
              <a:gd name="adj" fmla="val 837"/>
            </a:avLst>
          </a:prstGeom>
          <a:noFill/>
          <a:ln>
            <a:noFill/>
          </a:ln>
        </p:spPr>
      </p:pic>
      <p:sp>
        <p:nvSpPr>
          <p:cNvPr id="3040" name="Google Shape;3040;p99"/>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Pitch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9"/>
        <p:cNvGrpSpPr/>
        <p:nvPr/>
      </p:nvGrpSpPr>
      <p:grpSpPr>
        <a:xfrm>
          <a:off x="0" y="0"/>
          <a:ext cx="0" cy="0"/>
          <a:chOff x="0" y="0"/>
          <a:chExt cx="0" cy="0"/>
        </a:xfrm>
      </p:grpSpPr>
      <p:sp>
        <p:nvSpPr>
          <p:cNvPr id="3790" name="Google Shape;3790;p135"/>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0"/>
              <a:t>Forward Branch:</a:t>
            </a:r>
            <a:r>
              <a:rPr lang="en"/>
              <a:t> 96 to 384</a:t>
            </a:r>
            <a:endParaRPr/>
          </a:p>
          <a:p>
            <a:pPr marL="0" lvl="0" indent="0" algn="ctr" rtl="0">
              <a:spcBef>
                <a:spcPts val="0"/>
              </a:spcBef>
              <a:spcAft>
                <a:spcPts val="0"/>
              </a:spcAft>
              <a:buNone/>
            </a:pPr>
            <a:endParaRPr/>
          </a:p>
        </p:txBody>
      </p:sp>
      <p:grpSp>
        <p:nvGrpSpPr>
          <p:cNvPr id="3791" name="Google Shape;3791;p135"/>
          <p:cNvGrpSpPr/>
          <p:nvPr/>
        </p:nvGrpSpPr>
        <p:grpSpPr>
          <a:xfrm>
            <a:off x="1302625" y="848489"/>
            <a:ext cx="6538755" cy="4224581"/>
            <a:chOff x="331763" y="414149"/>
            <a:chExt cx="6903246" cy="5019701"/>
          </a:xfrm>
        </p:grpSpPr>
        <p:sp>
          <p:nvSpPr>
            <p:cNvPr id="3792" name="Google Shape;3792;p13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5"/>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96" name="Google Shape;3796;p135" title="96 to 384.gif"/>
          <p:cNvPicPr preferRelativeResize="0"/>
          <p:nvPr/>
        </p:nvPicPr>
        <p:blipFill rotWithShape="1">
          <a:blip r:embed="rId3">
            <a:alphaModFix/>
          </a:blip>
          <a:srcRect t="3961" b="809"/>
          <a:stretch/>
        </p:blipFill>
        <p:spPr>
          <a:xfrm>
            <a:off x="1442400" y="996950"/>
            <a:ext cx="6259200" cy="3454200"/>
          </a:xfrm>
          <a:prstGeom prst="roundRect">
            <a:avLst>
              <a:gd name="adj" fmla="val 2695"/>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00"/>
        <p:cNvGrpSpPr/>
        <p:nvPr/>
      </p:nvGrpSpPr>
      <p:grpSpPr>
        <a:xfrm>
          <a:off x="0" y="0"/>
          <a:ext cx="0" cy="0"/>
          <a:chOff x="0" y="0"/>
          <a:chExt cx="0" cy="0"/>
        </a:xfrm>
      </p:grpSpPr>
      <p:sp>
        <p:nvSpPr>
          <p:cNvPr id="3801" name="Google Shape;3801;p136"/>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Navigating the Canvas</a:t>
            </a:r>
            <a:endParaRPr/>
          </a:p>
          <a:p>
            <a:pPr marL="0" lvl="0" indent="0" algn="ctr" rtl="0">
              <a:spcBef>
                <a:spcPts val="0"/>
              </a:spcBef>
              <a:spcAft>
                <a:spcPts val="0"/>
              </a:spcAft>
              <a:buNone/>
            </a:pPr>
            <a:endParaRPr/>
          </a:p>
        </p:txBody>
      </p:sp>
      <p:grpSp>
        <p:nvGrpSpPr>
          <p:cNvPr id="3802" name="Google Shape;3802;p136"/>
          <p:cNvGrpSpPr/>
          <p:nvPr/>
        </p:nvGrpSpPr>
        <p:grpSpPr>
          <a:xfrm>
            <a:off x="1302625" y="848489"/>
            <a:ext cx="6538755" cy="4224581"/>
            <a:chOff x="331763" y="414149"/>
            <a:chExt cx="6903246" cy="5019701"/>
          </a:xfrm>
        </p:grpSpPr>
        <p:sp>
          <p:nvSpPr>
            <p:cNvPr id="3803" name="Google Shape;3803;p136"/>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6"/>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6"/>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6"/>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07" name="Google Shape;3807;p136" title="navigate canvas.gif"/>
          <p:cNvPicPr preferRelativeResize="0"/>
          <p:nvPr/>
        </p:nvPicPr>
        <p:blipFill rotWithShape="1">
          <a:blip r:embed="rId3">
            <a:alphaModFix/>
          </a:blip>
          <a:srcRect t="941" b="951"/>
          <a:stretch/>
        </p:blipFill>
        <p:spPr>
          <a:xfrm>
            <a:off x="1442400" y="996950"/>
            <a:ext cx="6259200" cy="3454200"/>
          </a:xfrm>
          <a:prstGeom prst="roundRect">
            <a:avLst>
              <a:gd name="adj" fmla="val 2695"/>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137"/>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Export and Share</a:t>
            </a:r>
            <a:endParaRPr/>
          </a:p>
          <a:p>
            <a:pPr marL="0" lvl="0" indent="0" algn="ctr" rtl="0">
              <a:spcBef>
                <a:spcPts val="0"/>
              </a:spcBef>
              <a:spcAft>
                <a:spcPts val="0"/>
              </a:spcAft>
              <a:buNone/>
            </a:pPr>
            <a:endParaRPr/>
          </a:p>
        </p:txBody>
      </p:sp>
      <p:grpSp>
        <p:nvGrpSpPr>
          <p:cNvPr id="3813" name="Google Shape;3813;p137"/>
          <p:cNvGrpSpPr/>
          <p:nvPr/>
        </p:nvGrpSpPr>
        <p:grpSpPr>
          <a:xfrm>
            <a:off x="1302625" y="848489"/>
            <a:ext cx="6538755" cy="4224581"/>
            <a:chOff x="331763" y="414149"/>
            <a:chExt cx="6903246" cy="5019701"/>
          </a:xfrm>
        </p:grpSpPr>
        <p:sp>
          <p:nvSpPr>
            <p:cNvPr id="3814" name="Google Shape;3814;p13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18" name="Google Shape;3818;p137" title="export experiment - not localhost.gif"/>
          <p:cNvPicPr preferRelativeResize="0"/>
          <p:nvPr/>
        </p:nvPicPr>
        <p:blipFill rotWithShape="1">
          <a:blip r:embed="rId3">
            <a:alphaModFix/>
          </a:blip>
          <a:srcRect t="941" b="951"/>
          <a:stretch/>
        </p:blipFill>
        <p:spPr>
          <a:xfrm>
            <a:off x="1442400" y="996950"/>
            <a:ext cx="6259200" cy="3454200"/>
          </a:xfrm>
          <a:prstGeom prst="roundRect">
            <a:avLst>
              <a:gd name="adj" fmla="val 2695"/>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22"/>
        <p:cNvGrpSpPr/>
        <p:nvPr/>
      </p:nvGrpSpPr>
      <p:grpSpPr>
        <a:xfrm>
          <a:off x="0" y="0"/>
          <a:ext cx="0" cy="0"/>
          <a:chOff x="0" y="0"/>
          <a:chExt cx="0" cy="0"/>
        </a:xfrm>
      </p:grpSpPr>
      <p:sp>
        <p:nvSpPr>
          <p:cNvPr id="3823" name="Google Shape;3823;p138"/>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Export and Share</a:t>
            </a:r>
            <a:endParaRPr/>
          </a:p>
          <a:p>
            <a:pPr marL="0" lvl="0" indent="0" algn="ctr" rtl="0">
              <a:spcBef>
                <a:spcPts val="0"/>
              </a:spcBef>
              <a:spcAft>
                <a:spcPts val="0"/>
              </a:spcAft>
              <a:buNone/>
            </a:pPr>
            <a:endParaRPr/>
          </a:p>
        </p:txBody>
      </p:sp>
      <p:grpSp>
        <p:nvGrpSpPr>
          <p:cNvPr id="3824" name="Google Shape;3824;p138"/>
          <p:cNvGrpSpPr/>
          <p:nvPr/>
        </p:nvGrpSpPr>
        <p:grpSpPr>
          <a:xfrm>
            <a:off x="1302625" y="848489"/>
            <a:ext cx="6538755" cy="4224581"/>
            <a:chOff x="331763" y="414149"/>
            <a:chExt cx="6903246" cy="5019701"/>
          </a:xfrm>
        </p:grpSpPr>
        <p:sp>
          <p:nvSpPr>
            <p:cNvPr id="3825" name="Google Shape;3825;p138"/>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8"/>
            <p:cNvSpPr/>
            <p:nvPr/>
          </p:nvSpPr>
          <p:spPr>
            <a:xfrm>
              <a:off x="331763" y="414149"/>
              <a:ext cx="6903246" cy="4502013"/>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8"/>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8"/>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9" name="Google Shape;3829;p138"/>
          <p:cNvSpPr/>
          <p:nvPr/>
        </p:nvSpPr>
        <p:spPr>
          <a:xfrm>
            <a:off x="1449175" y="978050"/>
            <a:ext cx="6259200" cy="3474000"/>
          </a:xfrm>
          <a:prstGeom prst="roundRect">
            <a:avLst>
              <a:gd name="adj" fmla="val 2305"/>
            </a:avLst>
          </a:prstGeom>
          <a:solidFill>
            <a:srgbClr val="B3B3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pic>
        <p:nvPicPr>
          <p:cNvPr id="3830" name="Google Shape;3830;p138"/>
          <p:cNvPicPr preferRelativeResize="0"/>
          <p:nvPr/>
        </p:nvPicPr>
        <p:blipFill>
          <a:blip r:embed="rId3">
            <a:alphaModFix/>
          </a:blip>
          <a:stretch>
            <a:fillRect/>
          </a:stretch>
        </p:blipFill>
        <p:spPr>
          <a:xfrm>
            <a:off x="1449175" y="978000"/>
            <a:ext cx="6259200" cy="3474000"/>
          </a:xfrm>
          <a:prstGeom prst="roundRect">
            <a:avLst>
              <a:gd name="adj" fmla="val 2178"/>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34"/>
        <p:cNvGrpSpPr/>
        <p:nvPr/>
      </p:nvGrpSpPr>
      <p:grpSpPr>
        <a:xfrm>
          <a:off x="0" y="0"/>
          <a:ext cx="0" cy="0"/>
          <a:chOff x="0" y="0"/>
          <a:chExt cx="0" cy="0"/>
        </a:xfrm>
      </p:grpSpPr>
      <p:sp>
        <p:nvSpPr>
          <p:cNvPr id="3835" name="Google Shape;3835;p139"/>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Architecture</a:t>
            </a:r>
            <a:endParaRPr/>
          </a:p>
        </p:txBody>
      </p:sp>
      <p:sp>
        <p:nvSpPr>
          <p:cNvPr id="3836" name="Google Shape;3836;p139"/>
          <p:cNvSpPr/>
          <p:nvPr/>
        </p:nvSpPr>
        <p:spPr>
          <a:xfrm>
            <a:off x="1609725" y="1048225"/>
            <a:ext cx="7064700" cy="3942900"/>
          </a:xfrm>
          <a:prstGeom prst="roundRect">
            <a:avLst>
              <a:gd name="adj" fmla="val 5310"/>
            </a:avLst>
          </a:prstGeom>
          <a:solidFill>
            <a:srgbClr val="E3E3E3"/>
          </a:solidFill>
          <a:ln w="9525" cap="flat" cmpd="sng">
            <a:solidFill>
              <a:srgbClr val="9A9A9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tt</a:t>
            </a:r>
            <a:endParaRPr>
              <a:latin typeface="Assistant"/>
              <a:ea typeface="Assistant"/>
              <a:cs typeface="Assistant"/>
              <a:sym typeface="Assistant"/>
            </a:endParaRPr>
          </a:p>
        </p:txBody>
      </p:sp>
      <p:sp>
        <p:nvSpPr>
          <p:cNvPr id="3837" name="Google Shape;3837;p139"/>
          <p:cNvSpPr/>
          <p:nvPr/>
        </p:nvSpPr>
        <p:spPr>
          <a:xfrm>
            <a:off x="6250625" y="3268800"/>
            <a:ext cx="2254500" cy="1482300"/>
          </a:xfrm>
          <a:prstGeom prst="roundRect">
            <a:avLst>
              <a:gd name="adj" fmla="val 5112"/>
            </a:avLst>
          </a:prstGeom>
          <a:solidFill>
            <a:schemeClr val="accent1"/>
          </a:solidFill>
          <a:ln w="9525" cap="flat" cmpd="sng">
            <a:solidFill>
              <a:srgbClr val="9A9A9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38" name="Google Shape;3838;p139"/>
          <p:cNvSpPr/>
          <p:nvPr/>
        </p:nvSpPr>
        <p:spPr>
          <a:xfrm>
            <a:off x="3997950" y="1400400"/>
            <a:ext cx="2043600" cy="3350700"/>
          </a:xfrm>
          <a:prstGeom prst="roundRect">
            <a:avLst>
              <a:gd name="adj" fmla="val 3982"/>
            </a:avLst>
          </a:prstGeom>
          <a:solidFill>
            <a:schemeClr val="accent1"/>
          </a:solidFill>
          <a:ln w="9525" cap="flat" cmpd="sng">
            <a:solidFill>
              <a:srgbClr val="9A9A9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39" name="Google Shape;3839;p139"/>
          <p:cNvSpPr/>
          <p:nvPr/>
        </p:nvSpPr>
        <p:spPr>
          <a:xfrm>
            <a:off x="4270475" y="1816250"/>
            <a:ext cx="1518900" cy="872400"/>
          </a:xfrm>
          <a:prstGeom prst="roundRect">
            <a:avLst>
              <a:gd name="adj" fmla="val 16667"/>
            </a:avLst>
          </a:prstGeom>
          <a:solidFill>
            <a:schemeClr val="accent6"/>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40" name="Google Shape;3840;p139"/>
          <p:cNvSpPr/>
          <p:nvPr/>
        </p:nvSpPr>
        <p:spPr>
          <a:xfrm>
            <a:off x="4270525" y="3655775"/>
            <a:ext cx="1518900" cy="872400"/>
          </a:xfrm>
          <a:prstGeom prst="roundRect">
            <a:avLst>
              <a:gd name="adj" fmla="val 16667"/>
            </a:avLst>
          </a:prstGeom>
          <a:solidFill>
            <a:schemeClr val="accent6"/>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41" name="Google Shape;3841;p139"/>
          <p:cNvSpPr/>
          <p:nvPr/>
        </p:nvSpPr>
        <p:spPr>
          <a:xfrm>
            <a:off x="6457025" y="3655775"/>
            <a:ext cx="1841700" cy="872400"/>
          </a:xfrm>
          <a:prstGeom prst="roundRect">
            <a:avLst>
              <a:gd name="adj" fmla="val 16667"/>
            </a:avLst>
          </a:prstGeom>
          <a:solidFill>
            <a:schemeClr val="accent6"/>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42" name="Google Shape;3842;p139"/>
          <p:cNvSpPr/>
          <p:nvPr/>
        </p:nvSpPr>
        <p:spPr>
          <a:xfrm>
            <a:off x="249050" y="2807850"/>
            <a:ext cx="1085700" cy="631800"/>
          </a:xfrm>
          <a:prstGeom prst="roundRect">
            <a:avLst>
              <a:gd name="adj" fmla="val 16667"/>
            </a:avLst>
          </a:prstGeom>
          <a:solidFill>
            <a:schemeClr val="accent6"/>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Client</a:t>
            </a:r>
            <a:endParaRPr>
              <a:latin typeface="Assistant"/>
              <a:ea typeface="Assistant"/>
              <a:cs typeface="Assistant"/>
              <a:sym typeface="Assistant"/>
            </a:endParaRPr>
          </a:p>
        </p:txBody>
      </p:sp>
      <p:cxnSp>
        <p:nvCxnSpPr>
          <p:cNvPr id="3843" name="Google Shape;3843;p139"/>
          <p:cNvCxnSpPr>
            <a:stCxn id="3839" idx="2"/>
            <a:endCxn id="3840" idx="0"/>
          </p:cNvCxnSpPr>
          <p:nvPr/>
        </p:nvCxnSpPr>
        <p:spPr>
          <a:xfrm>
            <a:off x="5029925" y="2688650"/>
            <a:ext cx="0" cy="967200"/>
          </a:xfrm>
          <a:prstGeom prst="straightConnector1">
            <a:avLst/>
          </a:prstGeom>
          <a:noFill/>
          <a:ln w="9525" cap="flat" cmpd="sng">
            <a:solidFill>
              <a:schemeClr val="lt2"/>
            </a:solidFill>
            <a:prstDash val="solid"/>
            <a:round/>
            <a:headEnd type="stealth" w="med" len="med"/>
            <a:tailEnd type="stealth" w="med" len="med"/>
          </a:ln>
        </p:spPr>
      </p:cxnSp>
      <p:sp>
        <p:nvSpPr>
          <p:cNvPr id="3844" name="Google Shape;3844;p139"/>
          <p:cNvSpPr txBox="1"/>
          <p:nvPr/>
        </p:nvSpPr>
        <p:spPr>
          <a:xfrm>
            <a:off x="4004238" y="1400400"/>
            <a:ext cx="176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Amazon ECS Cluster</a:t>
            </a:r>
            <a:endParaRPr sz="1200">
              <a:solidFill>
                <a:schemeClr val="dk1"/>
              </a:solidFill>
              <a:latin typeface="Assistant"/>
              <a:ea typeface="Assistant"/>
              <a:cs typeface="Assistant"/>
              <a:sym typeface="Assistant"/>
            </a:endParaRPr>
          </a:p>
        </p:txBody>
      </p:sp>
      <p:sp>
        <p:nvSpPr>
          <p:cNvPr id="3845" name="Google Shape;3845;p139"/>
          <p:cNvSpPr txBox="1"/>
          <p:nvPr/>
        </p:nvSpPr>
        <p:spPr>
          <a:xfrm>
            <a:off x="6250513" y="3268800"/>
            <a:ext cx="176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Amazon RDS</a:t>
            </a:r>
            <a:endParaRPr sz="1200">
              <a:solidFill>
                <a:schemeClr val="dk1"/>
              </a:solidFill>
              <a:latin typeface="Assistant"/>
              <a:ea typeface="Assistant"/>
              <a:cs typeface="Assistant"/>
              <a:sym typeface="Assistant"/>
            </a:endParaRPr>
          </a:p>
        </p:txBody>
      </p:sp>
      <p:sp>
        <p:nvSpPr>
          <p:cNvPr id="3846" name="Google Shape;3846;p139"/>
          <p:cNvSpPr txBox="1"/>
          <p:nvPr/>
        </p:nvSpPr>
        <p:spPr>
          <a:xfrm>
            <a:off x="1696363" y="1102675"/>
            <a:ext cx="53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ssistant"/>
                <a:ea typeface="Assistant"/>
                <a:cs typeface="Assistant"/>
                <a:sym typeface="Assistant"/>
              </a:rPr>
              <a:t>Arsenal Bio VPC</a:t>
            </a:r>
            <a:endParaRPr>
              <a:solidFill>
                <a:schemeClr val="dk1"/>
              </a:solidFill>
              <a:latin typeface="Assistant"/>
              <a:ea typeface="Assistant"/>
              <a:cs typeface="Assistant"/>
              <a:sym typeface="Assistant"/>
            </a:endParaRPr>
          </a:p>
        </p:txBody>
      </p:sp>
      <p:sp>
        <p:nvSpPr>
          <p:cNvPr id="3847" name="Google Shape;3847;p139"/>
          <p:cNvSpPr/>
          <p:nvPr/>
        </p:nvSpPr>
        <p:spPr>
          <a:xfrm>
            <a:off x="1765727" y="2062075"/>
            <a:ext cx="2043600" cy="1915200"/>
          </a:xfrm>
          <a:prstGeom prst="roundRect">
            <a:avLst>
              <a:gd name="adj" fmla="val 7423"/>
            </a:avLst>
          </a:prstGeom>
          <a:solidFill>
            <a:schemeClr val="accent1"/>
          </a:solidFill>
          <a:ln w="9525" cap="flat" cmpd="sng">
            <a:solidFill>
              <a:srgbClr val="9A9A9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48" name="Google Shape;3848;p139"/>
          <p:cNvSpPr/>
          <p:nvPr/>
        </p:nvSpPr>
        <p:spPr>
          <a:xfrm>
            <a:off x="1900604" y="2445900"/>
            <a:ext cx="1764000" cy="1355700"/>
          </a:xfrm>
          <a:prstGeom prst="roundRect">
            <a:avLst>
              <a:gd name="adj" fmla="val 16667"/>
            </a:avLst>
          </a:prstGeom>
          <a:solidFill>
            <a:schemeClr val="accent6"/>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cxnSp>
        <p:nvCxnSpPr>
          <p:cNvPr id="3849" name="Google Shape;3849;p139"/>
          <p:cNvCxnSpPr>
            <a:stCxn id="3848" idx="3"/>
            <a:endCxn id="3839" idx="1"/>
          </p:cNvCxnSpPr>
          <p:nvPr/>
        </p:nvCxnSpPr>
        <p:spPr>
          <a:xfrm rot="10800000" flipH="1">
            <a:off x="3664604" y="2252550"/>
            <a:ext cx="606000" cy="871200"/>
          </a:xfrm>
          <a:prstGeom prst="straightConnector1">
            <a:avLst/>
          </a:prstGeom>
          <a:noFill/>
          <a:ln w="9525" cap="flat" cmpd="sng">
            <a:solidFill>
              <a:schemeClr val="lt2"/>
            </a:solidFill>
            <a:prstDash val="solid"/>
            <a:round/>
            <a:headEnd type="none" w="med" len="med"/>
            <a:tailEnd type="stealth" w="med" len="med"/>
          </a:ln>
        </p:spPr>
      </p:cxnSp>
      <p:cxnSp>
        <p:nvCxnSpPr>
          <p:cNvPr id="3850" name="Google Shape;3850;p139"/>
          <p:cNvCxnSpPr>
            <a:stCxn id="3848" idx="3"/>
            <a:endCxn id="3840" idx="1"/>
          </p:cNvCxnSpPr>
          <p:nvPr/>
        </p:nvCxnSpPr>
        <p:spPr>
          <a:xfrm>
            <a:off x="3664604" y="3123750"/>
            <a:ext cx="606000" cy="968100"/>
          </a:xfrm>
          <a:prstGeom prst="straightConnector1">
            <a:avLst/>
          </a:prstGeom>
          <a:noFill/>
          <a:ln w="9525" cap="flat" cmpd="sng">
            <a:solidFill>
              <a:schemeClr val="lt2"/>
            </a:solidFill>
            <a:prstDash val="solid"/>
            <a:round/>
            <a:headEnd type="none" w="med" len="med"/>
            <a:tailEnd type="stealth" w="med" len="med"/>
          </a:ln>
        </p:spPr>
      </p:cxnSp>
      <p:cxnSp>
        <p:nvCxnSpPr>
          <p:cNvPr id="3851" name="Google Shape;3851;p139"/>
          <p:cNvCxnSpPr>
            <a:stCxn id="3842" idx="3"/>
            <a:endCxn id="3848" idx="1"/>
          </p:cNvCxnSpPr>
          <p:nvPr/>
        </p:nvCxnSpPr>
        <p:spPr>
          <a:xfrm>
            <a:off x="1334750" y="3123750"/>
            <a:ext cx="565800" cy="0"/>
          </a:xfrm>
          <a:prstGeom prst="straightConnector1">
            <a:avLst/>
          </a:prstGeom>
          <a:noFill/>
          <a:ln w="9525" cap="flat" cmpd="sng">
            <a:solidFill>
              <a:schemeClr val="lt2"/>
            </a:solidFill>
            <a:prstDash val="solid"/>
            <a:round/>
            <a:headEnd type="stealth" w="med" len="med"/>
            <a:tailEnd type="stealth" w="med" len="med"/>
          </a:ln>
        </p:spPr>
      </p:cxnSp>
      <p:sp>
        <p:nvSpPr>
          <p:cNvPr id="3852" name="Google Shape;3852;p139"/>
          <p:cNvSpPr txBox="1"/>
          <p:nvPr/>
        </p:nvSpPr>
        <p:spPr>
          <a:xfrm>
            <a:off x="1765725" y="2062063"/>
            <a:ext cx="176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Amazon ALB</a:t>
            </a:r>
            <a:endParaRPr sz="1200">
              <a:solidFill>
                <a:schemeClr val="dk1"/>
              </a:solidFill>
              <a:latin typeface="Assistant"/>
              <a:ea typeface="Assistant"/>
              <a:cs typeface="Assistant"/>
              <a:sym typeface="Assistant"/>
            </a:endParaRPr>
          </a:p>
        </p:txBody>
      </p:sp>
      <p:grpSp>
        <p:nvGrpSpPr>
          <p:cNvPr id="3853" name="Google Shape;3853;p139"/>
          <p:cNvGrpSpPr/>
          <p:nvPr/>
        </p:nvGrpSpPr>
        <p:grpSpPr>
          <a:xfrm>
            <a:off x="4962477" y="1902348"/>
            <a:ext cx="729485" cy="700212"/>
            <a:chOff x="6849350" y="2178113"/>
            <a:chExt cx="844800" cy="810900"/>
          </a:xfrm>
        </p:grpSpPr>
        <p:sp>
          <p:nvSpPr>
            <p:cNvPr id="3854" name="Google Shape;3854;p139"/>
            <p:cNvSpPr/>
            <p:nvPr/>
          </p:nvSpPr>
          <p:spPr>
            <a:xfrm>
              <a:off x="6849350" y="2178113"/>
              <a:ext cx="844800" cy="8109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pic>
          <p:nvPicPr>
            <p:cNvPr id="3855" name="Google Shape;3855;p139" title="react-logo.png"/>
            <p:cNvPicPr preferRelativeResize="0"/>
            <p:nvPr/>
          </p:nvPicPr>
          <p:blipFill>
            <a:blip r:embed="rId3">
              <a:alphaModFix/>
            </a:blip>
            <a:stretch>
              <a:fillRect/>
            </a:stretch>
          </p:blipFill>
          <p:spPr>
            <a:xfrm>
              <a:off x="6899537" y="2224788"/>
              <a:ext cx="744438" cy="717539"/>
            </a:xfrm>
            <a:prstGeom prst="rect">
              <a:avLst/>
            </a:prstGeom>
            <a:noFill/>
            <a:ln>
              <a:noFill/>
            </a:ln>
          </p:spPr>
        </p:pic>
      </p:grpSp>
      <p:pic>
        <p:nvPicPr>
          <p:cNvPr id="3856" name="Google Shape;3856;p139" title="74901.png"/>
          <p:cNvPicPr preferRelativeResize="0"/>
          <p:nvPr/>
        </p:nvPicPr>
        <p:blipFill>
          <a:blip r:embed="rId4">
            <a:alphaModFix/>
          </a:blip>
          <a:stretch>
            <a:fillRect/>
          </a:stretch>
        </p:blipFill>
        <p:spPr>
          <a:xfrm flipH="1">
            <a:off x="305791" y="1816243"/>
            <a:ext cx="981318" cy="981318"/>
          </a:xfrm>
          <a:prstGeom prst="rect">
            <a:avLst/>
          </a:prstGeom>
          <a:noFill/>
          <a:ln>
            <a:noFill/>
          </a:ln>
        </p:spPr>
      </p:pic>
      <p:sp>
        <p:nvSpPr>
          <p:cNvPr id="3857" name="Google Shape;3857;p139"/>
          <p:cNvSpPr txBox="1"/>
          <p:nvPr/>
        </p:nvSpPr>
        <p:spPr>
          <a:xfrm>
            <a:off x="4292500" y="1951350"/>
            <a:ext cx="729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ssistant"/>
                <a:ea typeface="Assistant"/>
                <a:cs typeface="Assistant"/>
                <a:sym typeface="Assistant"/>
              </a:rPr>
              <a:t>Web Server</a:t>
            </a:r>
            <a:endParaRPr sz="1800">
              <a:solidFill>
                <a:schemeClr val="dk1"/>
              </a:solidFill>
              <a:latin typeface="Assistant"/>
              <a:ea typeface="Assistant"/>
              <a:cs typeface="Assistant"/>
              <a:sym typeface="Assistant"/>
            </a:endParaRPr>
          </a:p>
        </p:txBody>
      </p:sp>
      <p:sp>
        <p:nvSpPr>
          <p:cNvPr id="3858" name="Google Shape;3858;p139"/>
          <p:cNvSpPr/>
          <p:nvPr/>
        </p:nvSpPr>
        <p:spPr>
          <a:xfrm>
            <a:off x="4962502" y="3741873"/>
            <a:ext cx="729600" cy="7002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pic>
        <p:nvPicPr>
          <p:cNvPr id="3859" name="Google Shape;3859;p139"/>
          <p:cNvPicPr preferRelativeResize="0"/>
          <p:nvPr/>
        </p:nvPicPr>
        <p:blipFill>
          <a:blip r:embed="rId5">
            <a:alphaModFix/>
          </a:blip>
          <a:stretch>
            <a:fillRect/>
          </a:stretch>
        </p:blipFill>
        <p:spPr>
          <a:xfrm>
            <a:off x="4998425" y="3951075"/>
            <a:ext cx="657625" cy="298750"/>
          </a:xfrm>
          <a:prstGeom prst="rect">
            <a:avLst/>
          </a:prstGeom>
          <a:noFill/>
          <a:ln>
            <a:noFill/>
          </a:ln>
        </p:spPr>
      </p:pic>
      <p:sp>
        <p:nvSpPr>
          <p:cNvPr id="3860" name="Google Shape;3860;p139"/>
          <p:cNvSpPr/>
          <p:nvPr/>
        </p:nvSpPr>
        <p:spPr>
          <a:xfrm>
            <a:off x="7471252" y="3741873"/>
            <a:ext cx="729600" cy="7002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pic>
        <p:nvPicPr>
          <p:cNvPr id="3861" name="Google Shape;3861;p139" title="postgresql-logo.png"/>
          <p:cNvPicPr preferRelativeResize="0"/>
          <p:nvPr/>
        </p:nvPicPr>
        <p:blipFill rotWithShape="1">
          <a:blip r:embed="rId6">
            <a:alphaModFix/>
          </a:blip>
          <a:srcRect t="7052" b="6524"/>
          <a:stretch/>
        </p:blipFill>
        <p:spPr>
          <a:xfrm>
            <a:off x="7507238" y="3780329"/>
            <a:ext cx="657624" cy="631846"/>
          </a:xfrm>
          <a:prstGeom prst="rect">
            <a:avLst/>
          </a:prstGeom>
          <a:noFill/>
          <a:ln>
            <a:noFill/>
          </a:ln>
        </p:spPr>
      </p:pic>
      <p:sp>
        <p:nvSpPr>
          <p:cNvPr id="3862" name="Google Shape;3862;p139"/>
          <p:cNvSpPr/>
          <p:nvPr/>
        </p:nvSpPr>
        <p:spPr>
          <a:xfrm>
            <a:off x="2000677" y="2955573"/>
            <a:ext cx="729600" cy="7002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pic>
        <p:nvPicPr>
          <p:cNvPr id="3863" name="Google Shape;3863;p139" title="Amazon-Web-Services-AWS-Logo-Transparent-PNG.png"/>
          <p:cNvPicPr preferRelativeResize="0"/>
          <p:nvPr/>
        </p:nvPicPr>
        <p:blipFill>
          <a:blip r:embed="rId7">
            <a:alphaModFix/>
          </a:blip>
          <a:stretch>
            <a:fillRect/>
          </a:stretch>
        </p:blipFill>
        <p:spPr>
          <a:xfrm>
            <a:off x="2036351" y="3108387"/>
            <a:ext cx="657597" cy="394580"/>
          </a:xfrm>
          <a:prstGeom prst="rect">
            <a:avLst/>
          </a:prstGeom>
          <a:noFill/>
          <a:ln>
            <a:noFill/>
          </a:ln>
        </p:spPr>
      </p:pic>
      <p:sp>
        <p:nvSpPr>
          <p:cNvPr id="3864" name="Google Shape;3864;p139"/>
          <p:cNvSpPr/>
          <p:nvPr/>
        </p:nvSpPr>
        <p:spPr>
          <a:xfrm>
            <a:off x="2814464" y="2955573"/>
            <a:ext cx="729600" cy="7002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pic>
        <p:nvPicPr>
          <p:cNvPr id="3865" name="Google Shape;3865;p139" title="Docker-Symbol.png"/>
          <p:cNvPicPr preferRelativeResize="0"/>
          <p:nvPr/>
        </p:nvPicPr>
        <p:blipFill rotWithShape="1">
          <a:blip r:embed="rId8">
            <a:alphaModFix/>
          </a:blip>
          <a:srcRect l="16476" r="16436"/>
          <a:stretch/>
        </p:blipFill>
        <p:spPr>
          <a:xfrm>
            <a:off x="2850463" y="3030000"/>
            <a:ext cx="657603" cy="551350"/>
          </a:xfrm>
          <a:prstGeom prst="rect">
            <a:avLst/>
          </a:prstGeom>
          <a:noFill/>
          <a:ln>
            <a:noFill/>
          </a:ln>
        </p:spPr>
      </p:pic>
      <p:sp>
        <p:nvSpPr>
          <p:cNvPr id="3866" name="Google Shape;3866;p139"/>
          <p:cNvSpPr txBox="1"/>
          <p:nvPr/>
        </p:nvSpPr>
        <p:spPr>
          <a:xfrm>
            <a:off x="2108350" y="2530575"/>
            <a:ext cx="1348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ssistant"/>
                <a:ea typeface="Assistant"/>
                <a:cs typeface="Assistant"/>
                <a:sym typeface="Assistant"/>
              </a:rPr>
              <a:t>Load Balancer</a:t>
            </a:r>
            <a:endParaRPr sz="1800">
              <a:solidFill>
                <a:schemeClr val="dk1"/>
              </a:solidFill>
              <a:latin typeface="Assistant"/>
              <a:ea typeface="Assistant"/>
              <a:cs typeface="Assistant"/>
              <a:sym typeface="Assistant"/>
            </a:endParaRPr>
          </a:p>
        </p:txBody>
      </p:sp>
      <p:sp>
        <p:nvSpPr>
          <p:cNvPr id="3867" name="Google Shape;3867;p139"/>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68" name="Google Shape;3868;p139"/>
          <p:cNvSpPr txBox="1"/>
          <p:nvPr/>
        </p:nvSpPr>
        <p:spPr>
          <a:xfrm>
            <a:off x="4288000" y="3814100"/>
            <a:ext cx="729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ssistant"/>
                <a:ea typeface="Assistant"/>
                <a:cs typeface="Assistant"/>
                <a:sym typeface="Assistant"/>
              </a:rPr>
              <a:t>API</a:t>
            </a:r>
            <a:endParaRPr>
              <a:latin typeface="Assistant"/>
              <a:ea typeface="Assistant"/>
              <a:cs typeface="Assistant"/>
              <a:sym typeface="Assistant"/>
            </a:endParaRPr>
          </a:p>
          <a:p>
            <a:pPr marL="0" lvl="0" indent="0" algn="ctr" rtl="0">
              <a:spcBef>
                <a:spcPts val="0"/>
              </a:spcBef>
              <a:spcAft>
                <a:spcPts val="0"/>
              </a:spcAft>
              <a:buNone/>
            </a:pPr>
            <a:r>
              <a:rPr lang="en">
                <a:latin typeface="Assistant"/>
                <a:ea typeface="Assistant"/>
                <a:cs typeface="Assistant"/>
                <a:sym typeface="Assistant"/>
              </a:rPr>
              <a:t>Server</a:t>
            </a:r>
            <a:endParaRPr>
              <a:latin typeface="Assistant"/>
              <a:ea typeface="Assistant"/>
              <a:cs typeface="Assistant"/>
              <a:sym typeface="Assistant"/>
            </a:endParaRPr>
          </a:p>
          <a:p>
            <a:pPr marL="0" lvl="0" indent="0" algn="ctr" rtl="0">
              <a:spcBef>
                <a:spcPts val="0"/>
              </a:spcBef>
              <a:spcAft>
                <a:spcPts val="0"/>
              </a:spcAft>
              <a:buNone/>
            </a:pPr>
            <a:endParaRPr>
              <a:latin typeface="Assistant"/>
              <a:ea typeface="Assistant"/>
              <a:cs typeface="Assistant"/>
              <a:sym typeface="Assistant"/>
            </a:endParaRPr>
          </a:p>
        </p:txBody>
      </p:sp>
      <p:sp>
        <p:nvSpPr>
          <p:cNvPr id="3869" name="Google Shape;3869;p139"/>
          <p:cNvSpPr txBox="1"/>
          <p:nvPr/>
        </p:nvSpPr>
        <p:spPr>
          <a:xfrm>
            <a:off x="6521183" y="3891750"/>
            <a:ext cx="950065"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ssistant"/>
                <a:ea typeface="Assistant"/>
                <a:cs typeface="Assistant"/>
                <a:sym typeface="Assistant"/>
              </a:rPr>
              <a:t>Database</a:t>
            </a:r>
            <a:endParaRPr dirty="0">
              <a:latin typeface="Assistant"/>
              <a:ea typeface="Assistant"/>
              <a:cs typeface="Assistant"/>
              <a:sym typeface="Assistant"/>
            </a:endParaRPr>
          </a:p>
        </p:txBody>
      </p:sp>
      <p:cxnSp>
        <p:nvCxnSpPr>
          <p:cNvPr id="3870" name="Google Shape;3870;p139"/>
          <p:cNvCxnSpPr>
            <a:stCxn id="3841" idx="1"/>
          </p:cNvCxnSpPr>
          <p:nvPr/>
        </p:nvCxnSpPr>
        <p:spPr>
          <a:xfrm rot="10800000">
            <a:off x="5760725" y="4091975"/>
            <a:ext cx="696300" cy="0"/>
          </a:xfrm>
          <a:prstGeom prst="straightConnector1">
            <a:avLst/>
          </a:prstGeom>
          <a:noFill/>
          <a:ln w="9525" cap="flat" cmpd="sng">
            <a:solidFill>
              <a:schemeClr val="lt2"/>
            </a:solidFill>
            <a:prstDash val="solid"/>
            <a:round/>
            <a:headEnd type="stealth" w="med" len="med"/>
            <a:tailEnd type="stealth"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74"/>
        <p:cNvGrpSpPr/>
        <p:nvPr/>
      </p:nvGrpSpPr>
      <p:grpSpPr>
        <a:xfrm>
          <a:off x="0" y="0"/>
          <a:ext cx="0" cy="0"/>
          <a:chOff x="0" y="0"/>
          <a:chExt cx="0" cy="0"/>
        </a:xfrm>
      </p:grpSpPr>
      <p:sp>
        <p:nvSpPr>
          <p:cNvPr id="3875" name="Google Shape;3875;p140"/>
          <p:cNvSpPr/>
          <p:nvPr/>
        </p:nvSpPr>
        <p:spPr>
          <a:xfrm>
            <a:off x="711675" y="2902825"/>
            <a:ext cx="675300" cy="11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76" name="Google Shape;3876;p140"/>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Challenges</a:t>
            </a:r>
            <a:endParaRPr/>
          </a:p>
        </p:txBody>
      </p:sp>
      <p:sp>
        <p:nvSpPr>
          <p:cNvPr id="3877" name="Google Shape;3877;p140"/>
          <p:cNvSpPr txBox="1"/>
          <p:nvPr/>
        </p:nvSpPr>
        <p:spPr>
          <a:xfrm flipH="1">
            <a:off x="1386975" y="1241725"/>
            <a:ext cx="2935500" cy="37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333333"/>
                </a:solidFill>
                <a:latin typeface="Hanken Grotesk"/>
                <a:ea typeface="Hanken Grotesk"/>
                <a:cs typeface="Hanken Grotesk"/>
                <a:sym typeface="Hanken Grotesk"/>
              </a:rPr>
              <a:t>Understanding the Project</a:t>
            </a:r>
            <a:endParaRPr sz="1800" b="1">
              <a:solidFill>
                <a:srgbClr val="333333"/>
              </a:solidFill>
              <a:latin typeface="Hanken Grotesk"/>
              <a:ea typeface="Hanken Grotesk"/>
              <a:cs typeface="Hanken Grotesk"/>
              <a:sym typeface="Hanken Grotesk"/>
            </a:endParaRPr>
          </a:p>
        </p:txBody>
      </p:sp>
      <p:sp>
        <p:nvSpPr>
          <p:cNvPr id="3878" name="Google Shape;3878;p140"/>
          <p:cNvSpPr txBox="1"/>
          <p:nvPr/>
        </p:nvSpPr>
        <p:spPr>
          <a:xfrm flipH="1">
            <a:off x="1386975" y="1613125"/>
            <a:ext cx="2935500" cy="813000"/>
          </a:xfrm>
          <a:prstGeom prst="rect">
            <a:avLst/>
          </a:prstGeom>
          <a:noFill/>
          <a:ln>
            <a:noFill/>
          </a:ln>
        </p:spPr>
        <p:txBody>
          <a:bodyPr spcFirstLastPara="1" wrap="square" lIns="91425" tIns="91425" rIns="91425" bIns="91425" anchor="t" anchorCtr="0">
            <a:noAutofit/>
          </a:bodyPr>
          <a:lstStyle/>
          <a:p>
            <a:pPr marL="274320" lvl="0" indent="-226059" algn="l" rtl="0">
              <a:lnSpc>
                <a:spcPct val="115000"/>
              </a:lnSpc>
              <a:spcBef>
                <a:spcPts val="0"/>
              </a:spcBef>
              <a:spcAft>
                <a:spcPts val="0"/>
              </a:spcAft>
              <a:buClr>
                <a:srgbClr val="333333"/>
              </a:buClr>
              <a:buSzPts val="1400"/>
              <a:buFont typeface="Assistant"/>
              <a:buChar char="-"/>
            </a:pPr>
            <a:r>
              <a:rPr lang="en">
                <a:solidFill>
                  <a:srgbClr val="333333"/>
                </a:solidFill>
                <a:latin typeface="Assistant"/>
                <a:ea typeface="Assistant"/>
                <a:cs typeface="Assistant"/>
                <a:sym typeface="Assistant"/>
              </a:rPr>
              <a:t>Unfamiliar with BioTech</a:t>
            </a:r>
            <a:endParaRPr>
              <a:solidFill>
                <a:srgbClr val="333333"/>
              </a:solidFill>
              <a:latin typeface="Assistant"/>
              <a:ea typeface="Assistant"/>
              <a:cs typeface="Assistant"/>
              <a:sym typeface="Assistant"/>
            </a:endParaRPr>
          </a:p>
          <a:p>
            <a:pPr marL="274320" lvl="0" indent="-226059" algn="l" rtl="0">
              <a:lnSpc>
                <a:spcPct val="115000"/>
              </a:lnSpc>
              <a:spcBef>
                <a:spcPts val="1000"/>
              </a:spcBef>
              <a:spcAft>
                <a:spcPts val="1000"/>
              </a:spcAft>
              <a:buClr>
                <a:srgbClr val="333333"/>
              </a:buClr>
              <a:buSzPts val="1400"/>
              <a:buFont typeface="Assistant"/>
              <a:buChar char="-"/>
            </a:pPr>
            <a:r>
              <a:rPr lang="en">
                <a:solidFill>
                  <a:srgbClr val="333333"/>
                </a:solidFill>
                <a:latin typeface="Assistant"/>
                <a:ea typeface="Assistant"/>
                <a:cs typeface="Assistant"/>
                <a:sym typeface="Assistant"/>
              </a:rPr>
              <a:t>Significant list of goals</a:t>
            </a:r>
            <a:endParaRPr>
              <a:solidFill>
                <a:srgbClr val="333333"/>
              </a:solidFill>
              <a:latin typeface="Assistant"/>
              <a:ea typeface="Assistant"/>
              <a:cs typeface="Assistant"/>
              <a:sym typeface="Assistant"/>
            </a:endParaRPr>
          </a:p>
        </p:txBody>
      </p:sp>
      <p:sp>
        <p:nvSpPr>
          <p:cNvPr id="3879" name="Google Shape;3879;p140"/>
          <p:cNvSpPr/>
          <p:nvPr/>
        </p:nvSpPr>
        <p:spPr>
          <a:xfrm>
            <a:off x="711675" y="1241725"/>
            <a:ext cx="675300" cy="11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80" name="Google Shape;3880;p140"/>
          <p:cNvSpPr/>
          <p:nvPr/>
        </p:nvSpPr>
        <p:spPr>
          <a:xfrm>
            <a:off x="817250" y="1536403"/>
            <a:ext cx="464155" cy="595008"/>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0"/>
          <p:cNvSpPr txBox="1"/>
          <p:nvPr/>
        </p:nvSpPr>
        <p:spPr>
          <a:xfrm flipH="1">
            <a:off x="5474250" y="1241725"/>
            <a:ext cx="2935500" cy="37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333333"/>
                </a:solidFill>
                <a:latin typeface="Hanken Grotesk"/>
                <a:ea typeface="Hanken Grotesk"/>
                <a:cs typeface="Hanken Grotesk"/>
                <a:sym typeface="Hanken Grotesk"/>
              </a:rPr>
              <a:t>Technology &amp; Tools</a:t>
            </a:r>
            <a:endParaRPr sz="1800" b="1">
              <a:solidFill>
                <a:srgbClr val="333333"/>
              </a:solidFill>
              <a:latin typeface="Hanken Grotesk"/>
              <a:ea typeface="Hanken Grotesk"/>
              <a:cs typeface="Hanken Grotesk"/>
              <a:sym typeface="Hanken Grotesk"/>
            </a:endParaRPr>
          </a:p>
        </p:txBody>
      </p:sp>
      <p:sp>
        <p:nvSpPr>
          <p:cNvPr id="3882" name="Google Shape;3882;p140"/>
          <p:cNvSpPr txBox="1"/>
          <p:nvPr/>
        </p:nvSpPr>
        <p:spPr>
          <a:xfrm flipH="1">
            <a:off x="5474250" y="1613125"/>
            <a:ext cx="2935500" cy="813000"/>
          </a:xfrm>
          <a:prstGeom prst="rect">
            <a:avLst/>
          </a:prstGeom>
          <a:noFill/>
          <a:ln>
            <a:noFill/>
          </a:ln>
        </p:spPr>
        <p:txBody>
          <a:bodyPr spcFirstLastPara="1" wrap="square" lIns="91425" tIns="91425" rIns="91425" bIns="91425" anchor="t" anchorCtr="0">
            <a:noAutofit/>
          </a:bodyPr>
          <a:lstStyle/>
          <a:p>
            <a:pPr marL="274320" lvl="0" indent="-226059" algn="l" rtl="0">
              <a:lnSpc>
                <a:spcPct val="115000"/>
              </a:lnSpc>
              <a:spcBef>
                <a:spcPts val="0"/>
              </a:spcBef>
              <a:spcAft>
                <a:spcPts val="0"/>
              </a:spcAft>
              <a:buClr>
                <a:srgbClr val="333333"/>
              </a:buClr>
              <a:buSzPts val="1400"/>
              <a:buFont typeface="Assistant"/>
              <a:buChar char="-"/>
            </a:pPr>
            <a:r>
              <a:rPr lang="en">
                <a:solidFill>
                  <a:srgbClr val="333333"/>
                </a:solidFill>
                <a:latin typeface="Assistant"/>
                <a:ea typeface="Assistant"/>
                <a:cs typeface="Assistant"/>
                <a:sym typeface="Assistant"/>
              </a:rPr>
              <a:t>New coding languages</a:t>
            </a:r>
            <a:endParaRPr>
              <a:solidFill>
                <a:srgbClr val="333333"/>
              </a:solidFill>
              <a:latin typeface="Assistant"/>
              <a:ea typeface="Assistant"/>
              <a:cs typeface="Assistant"/>
              <a:sym typeface="Assistant"/>
            </a:endParaRPr>
          </a:p>
          <a:p>
            <a:pPr marL="274320" lvl="0" indent="-226059" algn="l" rtl="0">
              <a:lnSpc>
                <a:spcPct val="115000"/>
              </a:lnSpc>
              <a:spcBef>
                <a:spcPts val="1000"/>
              </a:spcBef>
              <a:spcAft>
                <a:spcPts val="1000"/>
              </a:spcAft>
              <a:buClr>
                <a:srgbClr val="333333"/>
              </a:buClr>
              <a:buSzPts val="1400"/>
              <a:buFont typeface="Assistant"/>
              <a:buChar char="-"/>
            </a:pPr>
            <a:r>
              <a:rPr lang="en">
                <a:solidFill>
                  <a:srgbClr val="333333"/>
                </a:solidFill>
                <a:latin typeface="Assistant"/>
                <a:ea typeface="Assistant"/>
                <a:cs typeface="Assistant"/>
                <a:sym typeface="Assistant"/>
              </a:rPr>
              <a:t>Technology constraints</a:t>
            </a:r>
            <a:endParaRPr>
              <a:solidFill>
                <a:srgbClr val="333333"/>
              </a:solidFill>
              <a:latin typeface="Assistant"/>
              <a:ea typeface="Assistant"/>
              <a:cs typeface="Assistant"/>
              <a:sym typeface="Assistant"/>
            </a:endParaRPr>
          </a:p>
        </p:txBody>
      </p:sp>
      <p:sp>
        <p:nvSpPr>
          <p:cNvPr id="3883" name="Google Shape;3883;p140"/>
          <p:cNvSpPr/>
          <p:nvPr/>
        </p:nvSpPr>
        <p:spPr>
          <a:xfrm>
            <a:off x="4798950" y="1241725"/>
            <a:ext cx="675300" cy="11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nvGrpSpPr>
          <p:cNvPr id="3884" name="Google Shape;3884;p140"/>
          <p:cNvGrpSpPr/>
          <p:nvPr/>
        </p:nvGrpSpPr>
        <p:grpSpPr>
          <a:xfrm>
            <a:off x="817258" y="3231317"/>
            <a:ext cx="464141" cy="527410"/>
            <a:chOff x="-39783425" y="2337925"/>
            <a:chExt cx="275700" cy="318350"/>
          </a:xfrm>
        </p:grpSpPr>
        <p:sp>
          <p:nvSpPr>
            <p:cNvPr id="3885" name="Google Shape;3885;p140"/>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0"/>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140"/>
          <p:cNvGrpSpPr/>
          <p:nvPr/>
        </p:nvGrpSpPr>
        <p:grpSpPr>
          <a:xfrm>
            <a:off x="4887277" y="1589476"/>
            <a:ext cx="498660" cy="488884"/>
            <a:chOff x="-38686275" y="2314400"/>
            <a:chExt cx="316650" cy="316000"/>
          </a:xfrm>
        </p:grpSpPr>
        <p:sp>
          <p:nvSpPr>
            <p:cNvPr id="3888" name="Google Shape;3888;p140"/>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0"/>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0" name="Google Shape;3890;p140"/>
          <p:cNvSpPr txBox="1"/>
          <p:nvPr/>
        </p:nvSpPr>
        <p:spPr>
          <a:xfrm flipH="1">
            <a:off x="1386975" y="2902825"/>
            <a:ext cx="2935500" cy="37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333333"/>
                </a:solidFill>
                <a:latin typeface="Hanken Grotesk"/>
                <a:ea typeface="Hanken Grotesk"/>
                <a:cs typeface="Hanken Grotesk"/>
                <a:sym typeface="Hanken Grotesk"/>
              </a:rPr>
              <a:t>Development</a:t>
            </a:r>
            <a:endParaRPr sz="1800" b="1">
              <a:solidFill>
                <a:srgbClr val="333333"/>
              </a:solidFill>
              <a:latin typeface="Hanken Grotesk"/>
              <a:ea typeface="Hanken Grotesk"/>
              <a:cs typeface="Hanken Grotesk"/>
              <a:sym typeface="Hanken Grotesk"/>
            </a:endParaRPr>
          </a:p>
        </p:txBody>
      </p:sp>
      <p:sp>
        <p:nvSpPr>
          <p:cNvPr id="3891" name="Google Shape;3891;p140"/>
          <p:cNvSpPr txBox="1"/>
          <p:nvPr/>
        </p:nvSpPr>
        <p:spPr>
          <a:xfrm flipH="1">
            <a:off x="1386975" y="3274225"/>
            <a:ext cx="2935500" cy="813000"/>
          </a:xfrm>
          <a:prstGeom prst="rect">
            <a:avLst/>
          </a:prstGeom>
          <a:noFill/>
          <a:ln>
            <a:noFill/>
          </a:ln>
        </p:spPr>
        <p:txBody>
          <a:bodyPr spcFirstLastPara="1" wrap="square" lIns="91425" tIns="91425" rIns="91425" bIns="91425" anchor="t" anchorCtr="0">
            <a:noAutofit/>
          </a:bodyPr>
          <a:lstStyle/>
          <a:p>
            <a:pPr marL="274320" lvl="0" indent="-226059" algn="l" rtl="0">
              <a:lnSpc>
                <a:spcPct val="115000"/>
              </a:lnSpc>
              <a:spcBef>
                <a:spcPts val="0"/>
              </a:spcBef>
              <a:spcAft>
                <a:spcPts val="0"/>
              </a:spcAft>
              <a:buClr>
                <a:srgbClr val="333333"/>
              </a:buClr>
              <a:buSzPts val="1400"/>
              <a:buFont typeface="Assistant"/>
              <a:buChar char="-"/>
            </a:pPr>
            <a:r>
              <a:rPr lang="en">
                <a:solidFill>
                  <a:srgbClr val="333333"/>
                </a:solidFill>
                <a:latin typeface="Assistant"/>
                <a:ea typeface="Assistant"/>
                <a:cs typeface="Assistant"/>
                <a:sym typeface="Assistant"/>
              </a:rPr>
              <a:t>Deployment issues</a:t>
            </a:r>
            <a:endParaRPr>
              <a:solidFill>
                <a:srgbClr val="333333"/>
              </a:solidFill>
              <a:latin typeface="Assistant"/>
              <a:ea typeface="Assistant"/>
              <a:cs typeface="Assistant"/>
              <a:sym typeface="Assistant"/>
            </a:endParaRPr>
          </a:p>
          <a:p>
            <a:pPr marL="274320" lvl="0" indent="-226059" algn="l" rtl="0">
              <a:lnSpc>
                <a:spcPct val="115000"/>
              </a:lnSpc>
              <a:spcBef>
                <a:spcPts val="1000"/>
              </a:spcBef>
              <a:spcAft>
                <a:spcPts val="1000"/>
              </a:spcAft>
              <a:buClr>
                <a:srgbClr val="333333"/>
              </a:buClr>
              <a:buSzPts val="1400"/>
              <a:buFont typeface="Assistant"/>
              <a:buChar char="-"/>
            </a:pPr>
            <a:r>
              <a:rPr lang="en">
                <a:solidFill>
                  <a:srgbClr val="333333"/>
                </a:solidFill>
                <a:latin typeface="Assistant"/>
                <a:ea typeface="Assistant"/>
                <a:cs typeface="Assistant"/>
                <a:sym typeface="Assistant"/>
              </a:rPr>
              <a:t>Testing</a:t>
            </a:r>
            <a:endParaRPr>
              <a:solidFill>
                <a:srgbClr val="333333"/>
              </a:solidFill>
              <a:latin typeface="Assistant"/>
              <a:ea typeface="Assistant"/>
              <a:cs typeface="Assistant"/>
              <a:sym typeface="Assistant"/>
            </a:endParaRPr>
          </a:p>
        </p:txBody>
      </p:sp>
      <p:sp>
        <p:nvSpPr>
          <p:cNvPr id="3892" name="Google Shape;3892;p140"/>
          <p:cNvSpPr txBox="1"/>
          <p:nvPr/>
        </p:nvSpPr>
        <p:spPr>
          <a:xfrm flipH="1">
            <a:off x="5474250" y="2902825"/>
            <a:ext cx="2935500" cy="37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333333"/>
                </a:solidFill>
                <a:latin typeface="Hanken Grotesk"/>
                <a:ea typeface="Hanken Grotesk"/>
                <a:cs typeface="Hanken Grotesk"/>
                <a:sym typeface="Hanken Grotesk"/>
              </a:rPr>
              <a:t>Team Management</a:t>
            </a:r>
            <a:endParaRPr sz="1800" b="1">
              <a:solidFill>
                <a:srgbClr val="333333"/>
              </a:solidFill>
              <a:latin typeface="Hanken Grotesk"/>
              <a:ea typeface="Hanken Grotesk"/>
              <a:cs typeface="Hanken Grotesk"/>
              <a:sym typeface="Hanken Grotesk"/>
            </a:endParaRPr>
          </a:p>
        </p:txBody>
      </p:sp>
      <p:sp>
        <p:nvSpPr>
          <p:cNvPr id="3893" name="Google Shape;3893;p140"/>
          <p:cNvSpPr txBox="1"/>
          <p:nvPr/>
        </p:nvSpPr>
        <p:spPr>
          <a:xfrm flipH="1">
            <a:off x="5474250" y="3274225"/>
            <a:ext cx="2935500" cy="813000"/>
          </a:xfrm>
          <a:prstGeom prst="rect">
            <a:avLst/>
          </a:prstGeom>
          <a:noFill/>
          <a:ln>
            <a:noFill/>
          </a:ln>
        </p:spPr>
        <p:txBody>
          <a:bodyPr spcFirstLastPara="1" wrap="square" lIns="91425" tIns="91425" rIns="91425" bIns="91425" anchor="t" anchorCtr="0">
            <a:noAutofit/>
          </a:bodyPr>
          <a:lstStyle/>
          <a:p>
            <a:pPr marL="274320" lvl="0" indent="-226059" algn="l" rtl="0">
              <a:lnSpc>
                <a:spcPct val="115000"/>
              </a:lnSpc>
              <a:spcBef>
                <a:spcPts val="0"/>
              </a:spcBef>
              <a:spcAft>
                <a:spcPts val="0"/>
              </a:spcAft>
              <a:buClr>
                <a:srgbClr val="333333"/>
              </a:buClr>
              <a:buSzPts val="1400"/>
              <a:buFont typeface="Assistant"/>
              <a:buChar char="-"/>
            </a:pPr>
            <a:r>
              <a:rPr lang="en">
                <a:solidFill>
                  <a:srgbClr val="333333"/>
                </a:solidFill>
                <a:latin typeface="Assistant"/>
                <a:ea typeface="Assistant"/>
                <a:cs typeface="Assistant"/>
                <a:sym typeface="Assistant"/>
              </a:rPr>
              <a:t>Large team</a:t>
            </a:r>
            <a:endParaRPr>
              <a:solidFill>
                <a:srgbClr val="333333"/>
              </a:solidFill>
              <a:latin typeface="Assistant"/>
              <a:ea typeface="Assistant"/>
              <a:cs typeface="Assistant"/>
              <a:sym typeface="Assistant"/>
            </a:endParaRPr>
          </a:p>
          <a:p>
            <a:pPr marL="274320" lvl="0" indent="-226059" algn="l" rtl="0">
              <a:lnSpc>
                <a:spcPct val="115000"/>
              </a:lnSpc>
              <a:spcBef>
                <a:spcPts val="1000"/>
              </a:spcBef>
              <a:spcAft>
                <a:spcPts val="1000"/>
              </a:spcAft>
              <a:buClr>
                <a:srgbClr val="333333"/>
              </a:buClr>
              <a:buSzPts val="1400"/>
              <a:buFont typeface="Assistant"/>
              <a:buChar char="-"/>
            </a:pPr>
            <a:r>
              <a:rPr lang="en">
                <a:solidFill>
                  <a:srgbClr val="333333"/>
                </a:solidFill>
                <a:latin typeface="Assistant"/>
                <a:ea typeface="Assistant"/>
                <a:cs typeface="Assistant"/>
                <a:sym typeface="Assistant"/>
              </a:rPr>
              <a:t>Schedule conflicts</a:t>
            </a:r>
            <a:endParaRPr>
              <a:solidFill>
                <a:srgbClr val="333333"/>
              </a:solidFill>
              <a:latin typeface="Assistant"/>
              <a:ea typeface="Assistant"/>
              <a:cs typeface="Assistant"/>
              <a:sym typeface="Assistant"/>
            </a:endParaRPr>
          </a:p>
        </p:txBody>
      </p:sp>
      <p:sp>
        <p:nvSpPr>
          <p:cNvPr id="3894" name="Google Shape;3894;p140"/>
          <p:cNvSpPr/>
          <p:nvPr/>
        </p:nvSpPr>
        <p:spPr>
          <a:xfrm>
            <a:off x="4798950" y="2902825"/>
            <a:ext cx="675300" cy="11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895" name="Google Shape;3895;p140"/>
          <p:cNvSpPr/>
          <p:nvPr/>
        </p:nvSpPr>
        <p:spPr>
          <a:xfrm>
            <a:off x="4872195" y="3231338"/>
            <a:ext cx="528811" cy="527386"/>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6" name="Google Shape;3896;p140"/>
          <p:cNvCxnSpPr/>
          <p:nvPr/>
        </p:nvCxnSpPr>
        <p:spPr>
          <a:xfrm>
            <a:off x="1397625" y="1240650"/>
            <a:ext cx="0" cy="1186500"/>
          </a:xfrm>
          <a:prstGeom prst="straightConnector1">
            <a:avLst/>
          </a:prstGeom>
          <a:noFill/>
          <a:ln w="19050" cap="flat" cmpd="sng">
            <a:solidFill>
              <a:schemeClr val="accent1"/>
            </a:solidFill>
            <a:prstDash val="solid"/>
            <a:round/>
            <a:headEnd type="none" w="med" len="med"/>
            <a:tailEnd type="none" w="med" len="med"/>
          </a:ln>
        </p:spPr>
      </p:cxnSp>
      <p:cxnSp>
        <p:nvCxnSpPr>
          <p:cNvPr id="3897" name="Google Shape;3897;p140"/>
          <p:cNvCxnSpPr/>
          <p:nvPr/>
        </p:nvCxnSpPr>
        <p:spPr>
          <a:xfrm>
            <a:off x="5474250" y="1240650"/>
            <a:ext cx="0" cy="1186500"/>
          </a:xfrm>
          <a:prstGeom prst="straightConnector1">
            <a:avLst/>
          </a:prstGeom>
          <a:noFill/>
          <a:ln w="19050" cap="flat" cmpd="sng">
            <a:solidFill>
              <a:schemeClr val="accent1"/>
            </a:solidFill>
            <a:prstDash val="solid"/>
            <a:round/>
            <a:headEnd type="none" w="med" len="med"/>
            <a:tailEnd type="none" w="med" len="med"/>
          </a:ln>
        </p:spPr>
      </p:cxnSp>
      <p:cxnSp>
        <p:nvCxnSpPr>
          <p:cNvPr id="3898" name="Google Shape;3898;p140"/>
          <p:cNvCxnSpPr/>
          <p:nvPr/>
        </p:nvCxnSpPr>
        <p:spPr>
          <a:xfrm>
            <a:off x="1399525" y="2902825"/>
            <a:ext cx="0" cy="1186500"/>
          </a:xfrm>
          <a:prstGeom prst="straightConnector1">
            <a:avLst/>
          </a:prstGeom>
          <a:noFill/>
          <a:ln w="19050" cap="flat" cmpd="sng">
            <a:solidFill>
              <a:schemeClr val="accent1"/>
            </a:solidFill>
            <a:prstDash val="solid"/>
            <a:round/>
            <a:headEnd type="none" w="med" len="med"/>
            <a:tailEnd type="none" w="med" len="med"/>
          </a:ln>
        </p:spPr>
      </p:cxnSp>
      <p:cxnSp>
        <p:nvCxnSpPr>
          <p:cNvPr id="3899" name="Google Shape;3899;p140"/>
          <p:cNvCxnSpPr/>
          <p:nvPr/>
        </p:nvCxnSpPr>
        <p:spPr>
          <a:xfrm>
            <a:off x="5474250" y="2902825"/>
            <a:ext cx="0" cy="11865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03"/>
        <p:cNvGrpSpPr/>
        <p:nvPr/>
      </p:nvGrpSpPr>
      <p:grpSpPr>
        <a:xfrm>
          <a:off x="0" y="0"/>
          <a:ext cx="0" cy="0"/>
          <a:chOff x="0" y="0"/>
          <a:chExt cx="0" cy="0"/>
        </a:xfrm>
      </p:grpSpPr>
      <p:sp>
        <p:nvSpPr>
          <p:cNvPr id="3904" name="Google Shape;3904;p141"/>
          <p:cNvSpPr txBox="1">
            <a:spLocks noGrp="1"/>
          </p:cNvSpPr>
          <p:nvPr>
            <p:ph type="title"/>
          </p:nvPr>
        </p:nvSpPr>
        <p:spPr>
          <a:xfrm>
            <a:off x="713250" y="2286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Approach</a:t>
            </a:r>
            <a:endParaRPr/>
          </a:p>
        </p:txBody>
      </p:sp>
      <p:sp>
        <p:nvSpPr>
          <p:cNvPr id="3905" name="Google Shape;3905;p141"/>
          <p:cNvSpPr txBox="1"/>
          <p:nvPr/>
        </p:nvSpPr>
        <p:spPr>
          <a:xfrm flipH="1">
            <a:off x="1627950" y="902475"/>
            <a:ext cx="5888100" cy="369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a:solidFill>
                  <a:srgbClr val="333333"/>
                </a:solidFill>
                <a:latin typeface="Assistant"/>
                <a:ea typeface="Assistant"/>
                <a:cs typeface="Assistant"/>
                <a:sym typeface="Assistant"/>
              </a:rPr>
              <a:t>We formed </a:t>
            </a:r>
            <a:r>
              <a:rPr lang="en" b="1">
                <a:solidFill>
                  <a:srgbClr val="333333"/>
                </a:solidFill>
                <a:latin typeface="Assistant"/>
                <a:ea typeface="Assistant"/>
                <a:cs typeface="Assistant"/>
                <a:sym typeface="Assistant"/>
              </a:rPr>
              <a:t>2 sub-teams</a:t>
            </a:r>
            <a:r>
              <a:rPr lang="en">
                <a:solidFill>
                  <a:srgbClr val="333333"/>
                </a:solidFill>
                <a:latin typeface="Assistant"/>
                <a:ea typeface="Assistant"/>
                <a:cs typeface="Assistant"/>
                <a:sym typeface="Assistant"/>
              </a:rPr>
              <a:t> to each focus on a portion of the tool.</a:t>
            </a:r>
            <a:endParaRPr>
              <a:solidFill>
                <a:srgbClr val="333333"/>
              </a:solidFill>
              <a:latin typeface="Assistant"/>
              <a:ea typeface="Assistant"/>
              <a:cs typeface="Assistant"/>
              <a:sym typeface="Assistant"/>
            </a:endParaRPr>
          </a:p>
        </p:txBody>
      </p:sp>
      <p:sp>
        <p:nvSpPr>
          <p:cNvPr id="3906" name="Google Shape;3906;p141"/>
          <p:cNvSpPr/>
          <p:nvPr/>
        </p:nvSpPr>
        <p:spPr>
          <a:xfrm>
            <a:off x="4794013" y="1341534"/>
            <a:ext cx="2611200" cy="369900"/>
          </a:xfrm>
          <a:prstGeom prst="roundRect">
            <a:avLst>
              <a:gd name="adj" fmla="val 24145"/>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907" name="Google Shape;3907;p141"/>
          <p:cNvSpPr/>
          <p:nvPr/>
        </p:nvSpPr>
        <p:spPr>
          <a:xfrm>
            <a:off x="4794013" y="1778658"/>
            <a:ext cx="2611200" cy="1603200"/>
          </a:xfrm>
          <a:prstGeom prst="roundRect">
            <a:avLst>
              <a:gd name="adj" fmla="val 423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908" name="Google Shape;3908;p141"/>
          <p:cNvSpPr txBox="1"/>
          <p:nvPr/>
        </p:nvSpPr>
        <p:spPr>
          <a:xfrm flipH="1">
            <a:off x="4794013" y="1379488"/>
            <a:ext cx="2611200" cy="294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333333"/>
                </a:solidFill>
                <a:latin typeface="Hanken Grotesk"/>
                <a:ea typeface="Hanken Grotesk"/>
                <a:cs typeface="Hanken Grotesk"/>
                <a:sym typeface="Hanken Grotesk"/>
              </a:rPr>
              <a:t>Plate Team</a:t>
            </a:r>
            <a:endParaRPr sz="1800" b="1">
              <a:solidFill>
                <a:srgbClr val="333333"/>
              </a:solidFill>
              <a:latin typeface="Hanken Grotesk"/>
              <a:ea typeface="Hanken Grotesk"/>
              <a:cs typeface="Hanken Grotesk"/>
              <a:sym typeface="Hanken Grotesk"/>
            </a:endParaRPr>
          </a:p>
        </p:txBody>
      </p:sp>
      <p:sp>
        <p:nvSpPr>
          <p:cNvPr id="3909" name="Google Shape;3909;p141"/>
          <p:cNvSpPr txBox="1"/>
          <p:nvPr/>
        </p:nvSpPr>
        <p:spPr>
          <a:xfrm flipH="1">
            <a:off x="4794013" y="1810963"/>
            <a:ext cx="2611200" cy="1528500"/>
          </a:xfrm>
          <a:prstGeom prst="rect">
            <a:avLst/>
          </a:prstGeom>
          <a:noFill/>
          <a:ln>
            <a:noFill/>
          </a:ln>
        </p:spPr>
        <p:txBody>
          <a:bodyPr spcFirstLastPara="1" wrap="square" lIns="91425" tIns="91425" rIns="91425" bIns="91425" anchor="t" anchorCtr="0">
            <a:noAutofit/>
          </a:bodyPr>
          <a:lstStyle/>
          <a:p>
            <a:pPr marL="274320" lvl="0" indent="-219709" algn="l" rtl="0">
              <a:lnSpc>
                <a:spcPct val="100000"/>
              </a:lnSpc>
              <a:spcBef>
                <a:spcPts val="0"/>
              </a:spcBef>
              <a:spcAft>
                <a:spcPts val="0"/>
              </a:spcAft>
              <a:buClr>
                <a:srgbClr val="333333"/>
              </a:buClr>
              <a:buSzPts val="1300"/>
              <a:buFont typeface="Assistant"/>
              <a:buChar char="-"/>
            </a:pPr>
            <a:r>
              <a:rPr lang="en" sz="1300">
                <a:solidFill>
                  <a:srgbClr val="333333"/>
                </a:solidFill>
                <a:latin typeface="Assistant"/>
                <a:ea typeface="Assistant"/>
                <a:cs typeface="Assistant"/>
                <a:sym typeface="Assistant"/>
              </a:rPr>
              <a:t>Plate View</a:t>
            </a:r>
            <a:endParaRPr sz="1300">
              <a:solidFill>
                <a:schemeClr val="dk1"/>
              </a:solidFill>
              <a:latin typeface="Assistant"/>
              <a:ea typeface="Assistant"/>
              <a:cs typeface="Assistant"/>
              <a:sym typeface="Assistant"/>
            </a:endParaRPr>
          </a:p>
          <a:p>
            <a:pPr marL="548640" lvl="1" indent="-219709" algn="l" rtl="0">
              <a:lnSpc>
                <a:spcPct val="100000"/>
              </a:lnSpc>
              <a:spcBef>
                <a:spcPts val="700"/>
              </a:spcBef>
              <a:spcAft>
                <a:spcPts val="0"/>
              </a:spcAft>
              <a:buClr>
                <a:schemeClr val="dk1"/>
              </a:buClr>
              <a:buSzPts val="1300"/>
              <a:buFont typeface="Assistant"/>
              <a:buChar char="-"/>
            </a:pPr>
            <a:r>
              <a:rPr lang="en" sz="1300">
                <a:solidFill>
                  <a:schemeClr val="dk1"/>
                </a:solidFill>
                <a:latin typeface="Assistant"/>
                <a:ea typeface="Assistant"/>
                <a:cs typeface="Assistant"/>
                <a:sym typeface="Assistant"/>
              </a:rPr>
              <a:t>Colored Well Groups</a:t>
            </a:r>
            <a:endParaRPr sz="1300">
              <a:solidFill>
                <a:schemeClr val="dk1"/>
              </a:solidFill>
              <a:latin typeface="Assistant"/>
              <a:ea typeface="Assistant"/>
              <a:cs typeface="Assistant"/>
              <a:sym typeface="Assistant"/>
            </a:endParaRPr>
          </a:p>
          <a:p>
            <a:pPr marL="548640" lvl="1" indent="-219709" algn="l" rtl="0">
              <a:lnSpc>
                <a:spcPct val="100000"/>
              </a:lnSpc>
              <a:spcBef>
                <a:spcPts val="700"/>
              </a:spcBef>
              <a:spcAft>
                <a:spcPts val="0"/>
              </a:spcAft>
              <a:buClr>
                <a:schemeClr val="dk1"/>
              </a:buClr>
              <a:buSzPts val="1300"/>
              <a:buFont typeface="Assistant"/>
              <a:buChar char="-"/>
            </a:pPr>
            <a:r>
              <a:rPr lang="en" sz="1300">
                <a:solidFill>
                  <a:schemeClr val="dk1"/>
                </a:solidFill>
                <a:latin typeface="Assistant"/>
                <a:ea typeface="Assistant"/>
                <a:cs typeface="Assistant"/>
                <a:sym typeface="Assistant"/>
              </a:rPr>
              <a:t>Data Tables</a:t>
            </a:r>
            <a:endParaRPr sz="1300">
              <a:solidFill>
                <a:schemeClr val="dk1"/>
              </a:solidFill>
              <a:latin typeface="Assistant"/>
              <a:ea typeface="Assistant"/>
              <a:cs typeface="Assistant"/>
              <a:sym typeface="Assistant"/>
            </a:endParaRPr>
          </a:p>
          <a:p>
            <a:pPr marL="274320" lvl="0" indent="-219709" algn="l" rtl="0">
              <a:lnSpc>
                <a:spcPct val="100000"/>
              </a:lnSpc>
              <a:spcBef>
                <a:spcPts val="700"/>
              </a:spcBef>
              <a:spcAft>
                <a:spcPts val="0"/>
              </a:spcAft>
              <a:buClr>
                <a:srgbClr val="333333"/>
              </a:buClr>
              <a:buSzPts val="1300"/>
              <a:buFont typeface="Assistant"/>
              <a:buChar char="-"/>
            </a:pPr>
            <a:r>
              <a:rPr lang="en" sz="1300">
                <a:solidFill>
                  <a:srgbClr val="333333"/>
                </a:solidFill>
                <a:latin typeface="Assistant"/>
                <a:ea typeface="Assistant"/>
                <a:cs typeface="Assistant"/>
                <a:sym typeface="Assistant"/>
              </a:rPr>
              <a:t>Attribute Tracking</a:t>
            </a:r>
            <a:endParaRPr sz="1300">
              <a:solidFill>
                <a:srgbClr val="333333"/>
              </a:solidFill>
              <a:latin typeface="Assistant"/>
              <a:ea typeface="Assistant"/>
              <a:cs typeface="Assistant"/>
              <a:sym typeface="Assistant"/>
            </a:endParaRPr>
          </a:p>
          <a:p>
            <a:pPr marL="274320" lvl="0" indent="-219709" algn="l" rtl="0">
              <a:lnSpc>
                <a:spcPct val="100000"/>
              </a:lnSpc>
              <a:spcBef>
                <a:spcPts val="700"/>
              </a:spcBef>
              <a:spcAft>
                <a:spcPts val="700"/>
              </a:spcAft>
              <a:buClr>
                <a:srgbClr val="333333"/>
              </a:buClr>
              <a:buSzPts val="1300"/>
              <a:buFont typeface="Assistant"/>
              <a:buChar char="-"/>
            </a:pPr>
            <a:r>
              <a:rPr lang="en" sz="1300">
                <a:solidFill>
                  <a:srgbClr val="333333"/>
                </a:solidFill>
                <a:latin typeface="Assistant"/>
                <a:ea typeface="Assistant"/>
                <a:cs typeface="Assistant"/>
                <a:sym typeface="Assistant"/>
              </a:rPr>
              <a:t>Creating Child Plates</a:t>
            </a:r>
            <a:endParaRPr sz="1300">
              <a:solidFill>
                <a:srgbClr val="333333"/>
              </a:solidFill>
              <a:latin typeface="Assistant"/>
              <a:ea typeface="Assistant"/>
              <a:cs typeface="Assistant"/>
              <a:sym typeface="Assistant"/>
            </a:endParaRPr>
          </a:p>
        </p:txBody>
      </p:sp>
      <p:sp>
        <p:nvSpPr>
          <p:cNvPr id="3910" name="Google Shape;3910;p141"/>
          <p:cNvSpPr/>
          <p:nvPr/>
        </p:nvSpPr>
        <p:spPr>
          <a:xfrm>
            <a:off x="1738788" y="1341534"/>
            <a:ext cx="2611200" cy="369900"/>
          </a:xfrm>
          <a:prstGeom prst="roundRect">
            <a:avLst>
              <a:gd name="adj" fmla="val 24145"/>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911" name="Google Shape;3911;p141"/>
          <p:cNvSpPr/>
          <p:nvPr/>
        </p:nvSpPr>
        <p:spPr>
          <a:xfrm>
            <a:off x="1738788" y="1778658"/>
            <a:ext cx="2611200" cy="1603200"/>
          </a:xfrm>
          <a:prstGeom prst="roundRect">
            <a:avLst>
              <a:gd name="adj" fmla="val 423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912" name="Google Shape;3912;p141"/>
          <p:cNvSpPr txBox="1"/>
          <p:nvPr/>
        </p:nvSpPr>
        <p:spPr>
          <a:xfrm flipH="1">
            <a:off x="1738788" y="1379488"/>
            <a:ext cx="2611200" cy="294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333333"/>
                </a:solidFill>
                <a:latin typeface="Hanken Grotesk"/>
                <a:ea typeface="Hanken Grotesk"/>
                <a:cs typeface="Hanken Grotesk"/>
                <a:sym typeface="Hanken Grotesk"/>
              </a:rPr>
              <a:t>Experiment Team</a:t>
            </a:r>
            <a:endParaRPr sz="1800" b="1">
              <a:solidFill>
                <a:srgbClr val="333333"/>
              </a:solidFill>
              <a:latin typeface="Hanken Grotesk"/>
              <a:ea typeface="Hanken Grotesk"/>
              <a:cs typeface="Hanken Grotesk"/>
              <a:sym typeface="Hanken Grotesk"/>
            </a:endParaRPr>
          </a:p>
        </p:txBody>
      </p:sp>
      <p:sp>
        <p:nvSpPr>
          <p:cNvPr id="3913" name="Google Shape;3913;p141"/>
          <p:cNvSpPr txBox="1"/>
          <p:nvPr/>
        </p:nvSpPr>
        <p:spPr>
          <a:xfrm flipH="1">
            <a:off x="1738838" y="1810970"/>
            <a:ext cx="2611200" cy="1528500"/>
          </a:xfrm>
          <a:prstGeom prst="rect">
            <a:avLst/>
          </a:prstGeom>
          <a:noFill/>
          <a:ln>
            <a:noFill/>
          </a:ln>
        </p:spPr>
        <p:txBody>
          <a:bodyPr spcFirstLastPara="1" wrap="square" lIns="91425" tIns="91425" rIns="91425" bIns="91425" anchor="t" anchorCtr="0">
            <a:noAutofit/>
          </a:bodyPr>
          <a:lstStyle/>
          <a:p>
            <a:pPr marL="274320" lvl="0" indent="-219709" algn="l" rtl="0">
              <a:lnSpc>
                <a:spcPct val="100000"/>
              </a:lnSpc>
              <a:spcBef>
                <a:spcPts val="0"/>
              </a:spcBef>
              <a:spcAft>
                <a:spcPts val="0"/>
              </a:spcAft>
              <a:buClr>
                <a:srgbClr val="333333"/>
              </a:buClr>
              <a:buSzPts val="1300"/>
              <a:buFont typeface="Assistant"/>
              <a:buChar char="-"/>
            </a:pPr>
            <a:r>
              <a:rPr lang="en" sz="1300">
                <a:solidFill>
                  <a:srgbClr val="333333"/>
                </a:solidFill>
                <a:latin typeface="Assistant"/>
                <a:ea typeface="Assistant"/>
                <a:cs typeface="Assistant"/>
                <a:sym typeface="Assistant"/>
              </a:rPr>
              <a:t>Login &amp; Dashboard</a:t>
            </a:r>
            <a:endParaRPr sz="1300">
              <a:solidFill>
                <a:srgbClr val="333333"/>
              </a:solidFill>
              <a:latin typeface="Assistant"/>
              <a:ea typeface="Assistant"/>
              <a:cs typeface="Assistant"/>
              <a:sym typeface="Assistant"/>
            </a:endParaRPr>
          </a:p>
          <a:p>
            <a:pPr marL="274320" lvl="0" indent="-219709" algn="l" rtl="0">
              <a:lnSpc>
                <a:spcPct val="100000"/>
              </a:lnSpc>
              <a:spcBef>
                <a:spcPts val="700"/>
              </a:spcBef>
              <a:spcAft>
                <a:spcPts val="0"/>
              </a:spcAft>
              <a:buClr>
                <a:srgbClr val="333333"/>
              </a:buClr>
              <a:buSzPts val="1300"/>
              <a:buFont typeface="Assistant"/>
              <a:buChar char="-"/>
            </a:pPr>
            <a:r>
              <a:rPr lang="en" sz="1300">
                <a:solidFill>
                  <a:srgbClr val="333333"/>
                </a:solidFill>
                <a:latin typeface="Assistant"/>
                <a:ea typeface="Assistant"/>
                <a:cs typeface="Assistant"/>
                <a:sym typeface="Assistant"/>
              </a:rPr>
              <a:t>Experiment Management</a:t>
            </a:r>
            <a:endParaRPr sz="1300">
              <a:solidFill>
                <a:srgbClr val="333333"/>
              </a:solidFill>
              <a:latin typeface="Assistant"/>
              <a:ea typeface="Assistant"/>
              <a:cs typeface="Assistant"/>
              <a:sym typeface="Assistant"/>
            </a:endParaRPr>
          </a:p>
          <a:p>
            <a:pPr marL="274320" lvl="0" indent="-219709" algn="l" rtl="0">
              <a:lnSpc>
                <a:spcPct val="100000"/>
              </a:lnSpc>
              <a:spcBef>
                <a:spcPts val="700"/>
              </a:spcBef>
              <a:spcAft>
                <a:spcPts val="0"/>
              </a:spcAft>
              <a:buClr>
                <a:srgbClr val="333333"/>
              </a:buClr>
              <a:buSzPts val="1300"/>
              <a:buFont typeface="Assistant"/>
              <a:buChar char="-"/>
            </a:pPr>
            <a:r>
              <a:rPr lang="en" sz="1300">
                <a:solidFill>
                  <a:srgbClr val="333333"/>
                </a:solidFill>
                <a:latin typeface="Assistant"/>
                <a:ea typeface="Assistant"/>
                <a:cs typeface="Assistant"/>
                <a:sym typeface="Assistant"/>
              </a:rPr>
              <a:t>Experiment Canvas</a:t>
            </a:r>
            <a:endParaRPr sz="1300">
              <a:solidFill>
                <a:srgbClr val="333333"/>
              </a:solidFill>
              <a:latin typeface="Assistant"/>
              <a:ea typeface="Assistant"/>
              <a:cs typeface="Assistant"/>
              <a:sym typeface="Assistant"/>
            </a:endParaRPr>
          </a:p>
          <a:p>
            <a:pPr marL="548640" lvl="1" indent="-219709" algn="l" rtl="0">
              <a:lnSpc>
                <a:spcPct val="100000"/>
              </a:lnSpc>
              <a:spcBef>
                <a:spcPts val="700"/>
              </a:spcBef>
              <a:spcAft>
                <a:spcPts val="0"/>
              </a:spcAft>
              <a:buClr>
                <a:srgbClr val="333333"/>
              </a:buClr>
              <a:buSzPts val="1300"/>
              <a:buFont typeface="Assistant"/>
              <a:buChar char="-"/>
            </a:pPr>
            <a:r>
              <a:rPr lang="en" sz="1300">
                <a:solidFill>
                  <a:srgbClr val="333333"/>
                </a:solidFill>
                <a:latin typeface="Assistant"/>
                <a:ea typeface="Assistant"/>
                <a:cs typeface="Assistant"/>
                <a:sym typeface="Assistant"/>
              </a:rPr>
              <a:t>Process Columns</a:t>
            </a:r>
            <a:endParaRPr sz="1300">
              <a:solidFill>
                <a:srgbClr val="333333"/>
              </a:solidFill>
              <a:latin typeface="Assistant"/>
              <a:ea typeface="Assistant"/>
              <a:cs typeface="Assistant"/>
              <a:sym typeface="Assistant"/>
            </a:endParaRPr>
          </a:p>
          <a:p>
            <a:pPr marL="548640" lvl="1" indent="-219709" algn="l" rtl="0">
              <a:lnSpc>
                <a:spcPct val="100000"/>
              </a:lnSpc>
              <a:spcBef>
                <a:spcPts val="700"/>
              </a:spcBef>
              <a:spcAft>
                <a:spcPts val="700"/>
              </a:spcAft>
              <a:buClr>
                <a:srgbClr val="333333"/>
              </a:buClr>
              <a:buSzPts val="1300"/>
              <a:buFont typeface="Assistant"/>
              <a:buChar char="-"/>
            </a:pPr>
            <a:r>
              <a:rPr lang="en" sz="1300">
                <a:solidFill>
                  <a:srgbClr val="333333"/>
                </a:solidFill>
                <a:latin typeface="Assistant"/>
                <a:ea typeface="Assistant"/>
                <a:cs typeface="Assistant"/>
                <a:sym typeface="Assistant"/>
              </a:rPr>
              <a:t>Plate Nodes</a:t>
            </a:r>
            <a:endParaRPr sz="1300">
              <a:solidFill>
                <a:srgbClr val="333333"/>
              </a:solidFill>
              <a:latin typeface="Assistant"/>
              <a:ea typeface="Assistant"/>
              <a:cs typeface="Assistant"/>
              <a:sym typeface="Assistant"/>
            </a:endParaRPr>
          </a:p>
        </p:txBody>
      </p:sp>
      <p:pic>
        <p:nvPicPr>
          <p:cNvPr id="3914" name="Google Shape;3914;p141" title="experiment view.png"/>
          <p:cNvPicPr preferRelativeResize="0"/>
          <p:nvPr/>
        </p:nvPicPr>
        <p:blipFill rotWithShape="1">
          <a:blip r:embed="rId3">
            <a:alphaModFix/>
          </a:blip>
          <a:srcRect t="3577"/>
          <a:stretch/>
        </p:blipFill>
        <p:spPr>
          <a:xfrm>
            <a:off x="1738800" y="3487000"/>
            <a:ext cx="2611200" cy="1446300"/>
          </a:xfrm>
          <a:prstGeom prst="roundRect">
            <a:avLst>
              <a:gd name="adj" fmla="val 4568"/>
            </a:avLst>
          </a:prstGeom>
          <a:noFill/>
          <a:ln>
            <a:noFill/>
          </a:ln>
        </p:spPr>
      </p:pic>
      <p:pic>
        <p:nvPicPr>
          <p:cNvPr id="3915" name="Google Shape;3915;p141" title="plate view.png"/>
          <p:cNvPicPr preferRelativeResize="0"/>
          <p:nvPr/>
        </p:nvPicPr>
        <p:blipFill rotWithShape="1">
          <a:blip r:embed="rId4">
            <a:alphaModFix/>
          </a:blip>
          <a:srcRect t="3702" b="125"/>
          <a:stretch/>
        </p:blipFill>
        <p:spPr>
          <a:xfrm>
            <a:off x="4794025" y="3486700"/>
            <a:ext cx="2611200" cy="1446300"/>
          </a:xfrm>
          <a:prstGeom prst="roundRect">
            <a:avLst>
              <a:gd name="adj" fmla="val 4568"/>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19"/>
        <p:cNvGrpSpPr/>
        <p:nvPr/>
      </p:nvGrpSpPr>
      <p:grpSpPr>
        <a:xfrm>
          <a:off x="0" y="0"/>
          <a:ext cx="0" cy="0"/>
          <a:chOff x="0" y="0"/>
          <a:chExt cx="0" cy="0"/>
        </a:xfrm>
      </p:grpSpPr>
      <p:sp>
        <p:nvSpPr>
          <p:cNvPr id="3920" name="Google Shape;3920;p142"/>
          <p:cNvSpPr txBox="1">
            <a:spLocks noGrp="1"/>
          </p:cNvSpPr>
          <p:nvPr>
            <p:ph type="title"/>
          </p:nvPr>
        </p:nvSpPr>
        <p:spPr>
          <a:xfrm>
            <a:off x="720025" y="24692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Release 1 Results</a:t>
            </a:r>
            <a:endParaRPr/>
          </a:p>
        </p:txBody>
      </p:sp>
      <p:sp>
        <p:nvSpPr>
          <p:cNvPr id="3921" name="Google Shape;3921;p142"/>
          <p:cNvSpPr txBox="1">
            <a:spLocks noGrp="1"/>
          </p:cNvSpPr>
          <p:nvPr>
            <p:ph type="body" idx="4294967295"/>
          </p:nvPr>
        </p:nvSpPr>
        <p:spPr>
          <a:xfrm>
            <a:off x="1828175" y="-890125"/>
            <a:ext cx="5573400" cy="813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en" sz="1500"/>
              <a:t>(summarize achievements/contributions so far)</a:t>
            </a:r>
            <a:endParaRPr sz="1500"/>
          </a:p>
          <a:p>
            <a:pPr marL="0" lvl="0" indent="0" algn="ctr" rtl="0">
              <a:lnSpc>
                <a:spcPct val="115000"/>
              </a:lnSpc>
              <a:spcBef>
                <a:spcPts val="0"/>
              </a:spcBef>
              <a:spcAft>
                <a:spcPts val="0"/>
              </a:spcAft>
              <a:buSzPts val="1800"/>
              <a:buNone/>
            </a:pPr>
            <a:r>
              <a:rPr lang="en" sz="1500"/>
              <a:t>(address how the goals of the project have changed)</a:t>
            </a:r>
            <a:endParaRPr sz="1500"/>
          </a:p>
        </p:txBody>
      </p:sp>
      <p:sp>
        <p:nvSpPr>
          <p:cNvPr id="3922" name="Google Shape;3922;p142"/>
          <p:cNvSpPr/>
          <p:nvPr/>
        </p:nvSpPr>
        <p:spPr>
          <a:xfrm>
            <a:off x="895224" y="2427200"/>
            <a:ext cx="7444540" cy="113049"/>
          </a:xfrm>
          <a:custGeom>
            <a:avLst/>
            <a:gdLst/>
            <a:ahLst/>
            <a:cxnLst/>
            <a:rect l="l" t="t" r="r" b="b"/>
            <a:pathLst>
              <a:path w="8872" h="747" extrusionOk="0">
                <a:moveTo>
                  <a:pt x="1" y="0"/>
                </a:moveTo>
                <a:lnTo>
                  <a:pt x="1" y="747"/>
                </a:lnTo>
                <a:lnTo>
                  <a:pt x="8871" y="747"/>
                </a:lnTo>
                <a:lnTo>
                  <a:pt x="8871" y="0"/>
                </a:lnTo>
                <a:close/>
              </a:path>
            </a:pathLst>
          </a:custGeom>
          <a:solidFill>
            <a:srgbClr val="D9D9D9"/>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142"/>
          <p:cNvSpPr txBox="1"/>
          <p:nvPr/>
        </p:nvSpPr>
        <p:spPr>
          <a:xfrm>
            <a:off x="925375" y="2613875"/>
            <a:ext cx="1727400" cy="1370400"/>
          </a:xfrm>
          <a:prstGeom prst="rect">
            <a:avLst/>
          </a:prstGeom>
          <a:noFill/>
          <a:ln>
            <a:noFill/>
          </a:ln>
        </p:spPr>
        <p:txBody>
          <a:bodyPr spcFirstLastPara="1" wrap="square" lIns="91425" tIns="91425" rIns="91425" bIns="91425" anchor="t" anchorCtr="0">
            <a:noAutofit/>
          </a:bodyPr>
          <a:lstStyle/>
          <a:p>
            <a:pPr marL="182880" marR="0" lvl="0" indent="-134620" algn="l" rtl="0">
              <a:lnSpc>
                <a:spcPct val="100000"/>
              </a:lnSpc>
              <a:spcBef>
                <a:spcPts val="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researching</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planning</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100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designing</a:t>
            </a:r>
            <a:endParaRPr sz="1400" b="0" i="0" u="none" strike="noStrike" cap="none">
              <a:solidFill>
                <a:schemeClr val="dk1"/>
              </a:solidFill>
              <a:latin typeface="Assistant"/>
              <a:ea typeface="Assistant"/>
              <a:cs typeface="Assistant"/>
              <a:sym typeface="Assistant"/>
            </a:endParaRPr>
          </a:p>
        </p:txBody>
      </p:sp>
      <p:sp>
        <p:nvSpPr>
          <p:cNvPr id="3924" name="Google Shape;3924;p142"/>
          <p:cNvSpPr txBox="1"/>
          <p:nvPr/>
        </p:nvSpPr>
        <p:spPr>
          <a:xfrm>
            <a:off x="925375" y="1936175"/>
            <a:ext cx="1457700" cy="49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 sz="2000" b="1" i="0" u="none" strike="noStrike" cap="none">
                <a:solidFill>
                  <a:srgbClr val="333333"/>
                </a:solidFill>
                <a:latin typeface="Hanken Grotesk"/>
                <a:ea typeface="Hanken Grotesk"/>
                <a:cs typeface="Hanken Grotesk"/>
                <a:sym typeface="Hanken Grotesk"/>
              </a:rPr>
              <a:t>Sprint 1</a:t>
            </a:r>
            <a:endParaRPr sz="2000" b="1" i="0" u="none" strike="noStrike" cap="none">
              <a:solidFill>
                <a:srgbClr val="333333"/>
              </a:solidFill>
              <a:latin typeface="Hanken Grotesk"/>
              <a:ea typeface="Hanken Grotesk"/>
              <a:cs typeface="Hanken Grotesk"/>
              <a:sym typeface="Hanken Grotesk"/>
            </a:endParaRPr>
          </a:p>
        </p:txBody>
      </p:sp>
      <p:cxnSp>
        <p:nvCxnSpPr>
          <p:cNvPr id="3925" name="Google Shape;3925;p142"/>
          <p:cNvCxnSpPr/>
          <p:nvPr/>
        </p:nvCxnSpPr>
        <p:spPr>
          <a:xfrm rot="10800000">
            <a:off x="895225" y="1936150"/>
            <a:ext cx="0" cy="1814100"/>
          </a:xfrm>
          <a:prstGeom prst="straightConnector1">
            <a:avLst/>
          </a:prstGeom>
          <a:noFill/>
          <a:ln w="19050" cap="flat" cmpd="sng">
            <a:solidFill>
              <a:schemeClr val="lt2"/>
            </a:solidFill>
            <a:prstDash val="solid"/>
            <a:round/>
            <a:headEnd type="none" w="sm" len="sm"/>
            <a:tailEnd type="oval" w="med" len="med"/>
          </a:ln>
        </p:spPr>
      </p:cxnSp>
      <p:sp>
        <p:nvSpPr>
          <p:cNvPr id="3926" name="Google Shape;3926;p142"/>
          <p:cNvSpPr txBox="1"/>
          <p:nvPr/>
        </p:nvSpPr>
        <p:spPr>
          <a:xfrm>
            <a:off x="2576932" y="2540250"/>
            <a:ext cx="1457700" cy="49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 sz="2000" b="1" i="0" u="none" strike="noStrike" cap="none">
                <a:solidFill>
                  <a:srgbClr val="333333"/>
                </a:solidFill>
                <a:latin typeface="Hanken Grotesk"/>
                <a:ea typeface="Hanken Grotesk"/>
                <a:cs typeface="Hanken Grotesk"/>
                <a:sym typeface="Hanken Grotesk"/>
              </a:rPr>
              <a:t>Sprint 2</a:t>
            </a:r>
            <a:endParaRPr sz="2000" b="1" i="0" u="none" strike="noStrike" cap="none">
              <a:solidFill>
                <a:srgbClr val="333333"/>
              </a:solidFill>
              <a:latin typeface="Hanken Grotesk"/>
              <a:ea typeface="Hanken Grotesk"/>
              <a:cs typeface="Hanken Grotesk"/>
              <a:sym typeface="Hanken Grotesk"/>
            </a:endParaRPr>
          </a:p>
        </p:txBody>
      </p:sp>
      <p:cxnSp>
        <p:nvCxnSpPr>
          <p:cNvPr id="3927" name="Google Shape;3927;p142"/>
          <p:cNvCxnSpPr/>
          <p:nvPr/>
        </p:nvCxnSpPr>
        <p:spPr>
          <a:xfrm rot="10800000">
            <a:off x="2534498" y="1294948"/>
            <a:ext cx="0" cy="1736400"/>
          </a:xfrm>
          <a:prstGeom prst="straightConnector1">
            <a:avLst/>
          </a:prstGeom>
          <a:noFill/>
          <a:ln w="19050" cap="flat" cmpd="sng">
            <a:solidFill>
              <a:schemeClr val="lt2"/>
            </a:solidFill>
            <a:prstDash val="solid"/>
            <a:round/>
            <a:headEnd type="oval" w="med" len="med"/>
            <a:tailEnd type="none" w="sm" len="sm"/>
          </a:ln>
        </p:spPr>
      </p:cxnSp>
      <p:sp>
        <p:nvSpPr>
          <p:cNvPr id="3928" name="Google Shape;3928;p142"/>
          <p:cNvSpPr txBox="1"/>
          <p:nvPr/>
        </p:nvSpPr>
        <p:spPr>
          <a:xfrm>
            <a:off x="2576949" y="1204350"/>
            <a:ext cx="1778100" cy="1133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Assistant"/>
              <a:ea typeface="Assistant"/>
              <a:cs typeface="Assistant"/>
              <a:sym typeface="Assistant"/>
            </a:endParaRPr>
          </a:p>
          <a:p>
            <a:pPr marL="182880" marR="0" lvl="0" indent="-134620" algn="l" rtl="0">
              <a:lnSpc>
                <a:spcPct val="100000"/>
              </a:lnSpc>
              <a:spcBef>
                <a:spcPts val="1000"/>
              </a:spcBef>
              <a:spcAft>
                <a:spcPts val="0"/>
              </a:spcAft>
              <a:buClr>
                <a:srgbClr val="333333"/>
              </a:buClr>
              <a:buSzPts val="1400"/>
              <a:buFont typeface="Assistant"/>
              <a:buChar char="⎼"/>
            </a:pPr>
            <a:r>
              <a:rPr lang="en" sz="1400" b="0" i="0" u="none" strike="noStrike" cap="none">
                <a:solidFill>
                  <a:srgbClr val="333333"/>
                </a:solidFill>
                <a:latin typeface="Assistant"/>
                <a:ea typeface="Assistant"/>
                <a:cs typeface="Assistant"/>
                <a:sym typeface="Assistant"/>
              </a:rPr>
              <a:t>base frontend pages and components</a:t>
            </a:r>
            <a:endParaRPr sz="1400" b="0" i="0" u="none" strike="noStrike" cap="none">
              <a:solidFill>
                <a:srgbClr val="333333"/>
              </a:solidFill>
              <a:latin typeface="Assistant"/>
              <a:ea typeface="Assistant"/>
              <a:cs typeface="Assistant"/>
              <a:sym typeface="Assistant"/>
            </a:endParaRPr>
          </a:p>
          <a:p>
            <a:pPr marL="182880" marR="0" lvl="0" indent="-134620" algn="l" rtl="0">
              <a:lnSpc>
                <a:spcPct val="100000"/>
              </a:lnSpc>
              <a:spcBef>
                <a:spcPts val="1000"/>
              </a:spcBef>
              <a:spcAft>
                <a:spcPts val="0"/>
              </a:spcAft>
              <a:buClr>
                <a:srgbClr val="333333"/>
              </a:buClr>
              <a:buSzPts val="1400"/>
              <a:buFont typeface="Assistant"/>
              <a:buChar char="⎼"/>
            </a:pPr>
            <a:r>
              <a:rPr lang="en" sz="1400" b="0" i="0" u="none" strike="noStrike" cap="none">
                <a:solidFill>
                  <a:srgbClr val="333333"/>
                </a:solidFill>
                <a:latin typeface="Assistant"/>
                <a:ea typeface="Assistant"/>
                <a:cs typeface="Assistant"/>
                <a:sym typeface="Assistant"/>
              </a:rPr>
              <a:t>database structure</a:t>
            </a:r>
            <a:endParaRPr sz="1400" b="0" i="0" u="none" strike="noStrike" cap="none">
              <a:solidFill>
                <a:srgbClr val="333333"/>
              </a:solidFill>
              <a:latin typeface="Assistant"/>
              <a:ea typeface="Assistant"/>
              <a:cs typeface="Assistant"/>
              <a:sym typeface="Assistant"/>
            </a:endParaRPr>
          </a:p>
        </p:txBody>
      </p:sp>
      <p:sp>
        <p:nvSpPr>
          <p:cNvPr id="3929" name="Google Shape;3929;p142"/>
          <p:cNvSpPr txBox="1"/>
          <p:nvPr/>
        </p:nvSpPr>
        <p:spPr>
          <a:xfrm>
            <a:off x="4626045" y="1936175"/>
            <a:ext cx="1457700" cy="49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 sz="2000" b="1" i="0" u="none" strike="noStrike" cap="none">
                <a:solidFill>
                  <a:srgbClr val="333333"/>
                </a:solidFill>
                <a:latin typeface="Hanken Grotesk"/>
                <a:ea typeface="Hanken Grotesk"/>
                <a:cs typeface="Hanken Grotesk"/>
                <a:sym typeface="Hanken Grotesk"/>
              </a:rPr>
              <a:t>Sprint 3</a:t>
            </a:r>
            <a:endParaRPr sz="2000" b="1" i="0" u="none" strike="noStrike" cap="none">
              <a:solidFill>
                <a:srgbClr val="333333"/>
              </a:solidFill>
              <a:latin typeface="Hanken Grotesk"/>
              <a:ea typeface="Hanken Grotesk"/>
              <a:cs typeface="Hanken Grotesk"/>
              <a:sym typeface="Hanken Grotesk"/>
            </a:endParaRPr>
          </a:p>
        </p:txBody>
      </p:sp>
      <p:cxnSp>
        <p:nvCxnSpPr>
          <p:cNvPr id="3930" name="Google Shape;3930;p142"/>
          <p:cNvCxnSpPr/>
          <p:nvPr/>
        </p:nvCxnSpPr>
        <p:spPr>
          <a:xfrm rot="10800000">
            <a:off x="4589760" y="1936075"/>
            <a:ext cx="0" cy="2462700"/>
          </a:xfrm>
          <a:prstGeom prst="straightConnector1">
            <a:avLst/>
          </a:prstGeom>
          <a:noFill/>
          <a:ln w="19050" cap="flat" cmpd="sng">
            <a:solidFill>
              <a:schemeClr val="lt2"/>
            </a:solidFill>
            <a:prstDash val="solid"/>
            <a:round/>
            <a:headEnd type="none" w="sm" len="sm"/>
            <a:tailEnd type="oval" w="med" len="med"/>
          </a:ln>
        </p:spPr>
      </p:cxnSp>
      <p:sp>
        <p:nvSpPr>
          <p:cNvPr id="3931" name="Google Shape;3931;p142"/>
          <p:cNvSpPr txBox="1"/>
          <p:nvPr/>
        </p:nvSpPr>
        <p:spPr>
          <a:xfrm>
            <a:off x="4626060" y="2613850"/>
            <a:ext cx="1833600" cy="1738200"/>
          </a:xfrm>
          <a:prstGeom prst="rect">
            <a:avLst/>
          </a:prstGeom>
          <a:noFill/>
          <a:ln>
            <a:noFill/>
          </a:ln>
        </p:spPr>
        <p:txBody>
          <a:bodyPr spcFirstLastPara="1" wrap="square" lIns="91425" tIns="91425" rIns="91425" bIns="91425" anchor="t" anchorCtr="0">
            <a:noAutofit/>
          </a:bodyPr>
          <a:lstStyle/>
          <a:p>
            <a:pPr marL="182880" marR="0" lvl="0" indent="-134620" algn="l" rtl="0">
              <a:lnSpc>
                <a:spcPct val="100000"/>
              </a:lnSpc>
              <a:spcBef>
                <a:spcPts val="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CRUD operations on plate</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selectable plate wells</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experiment view canvas setup</a:t>
            </a:r>
            <a:endParaRPr sz="1400" b="0" i="0" u="none" strike="noStrike" cap="none">
              <a:solidFill>
                <a:srgbClr val="333333"/>
              </a:solidFill>
              <a:latin typeface="Assistant"/>
              <a:ea typeface="Assistant"/>
              <a:cs typeface="Assistant"/>
              <a:sym typeface="Assistant"/>
            </a:endParaRPr>
          </a:p>
        </p:txBody>
      </p:sp>
      <p:sp>
        <p:nvSpPr>
          <p:cNvPr id="3932" name="Google Shape;3932;p142"/>
          <p:cNvSpPr txBox="1"/>
          <p:nvPr/>
        </p:nvSpPr>
        <p:spPr>
          <a:xfrm>
            <a:off x="6587225" y="2540250"/>
            <a:ext cx="1457700" cy="49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 sz="2000" b="1" i="0" u="none" strike="noStrike" cap="none">
                <a:solidFill>
                  <a:srgbClr val="333333"/>
                </a:solidFill>
                <a:latin typeface="Hanken Grotesk"/>
                <a:ea typeface="Hanken Grotesk"/>
                <a:cs typeface="Hanken Grotesk"/>
                <a:sym typeface="Hanken Grotesk"/>
              </a:rPr>
              <a:t>Sprint 4</a:t>
            </a:r>
            <a:endParaRPr sz="2000" b="1" i="0" u="none" strike="noStrike" cap="none">
              <a:solidFill>
                <a:srgbClr val="333333"/>
              </a:solidFill>
              <a:latin typeface="Hanken Grotesk"/>
              <a:ea typeface="Hanken Grotesk"/>
              <a:cs typeface="Hanken Grotesk"/>
              <a:sym typeface="Hanken Grotesk"/>
            </a:endParaRPr>
          </a:p>
        </p:txBody>
      </p:sp>
      <p:cxnSp>
        <p:nvCxnSpPr>
          <p:cNvPr id="3933" name="Google Shape;3933;p142"/>
          <p:cNvCxnSpPr/>
          <p:nvPr/>
        </p:nvCxnSpPr>
        <p:spPr>
          <a:xfrm rot="10800000">
            <a:off x="6557128" y="1294348"/>
            <a:ext cx="0" cy="1737000"/>
          </a:xfrm>
          <a:prstGeom prst="straightConnector1">
            <a:avLst/>
          </a:prstGeom>
          <a:noFill/>
          <a:ln w="19050" cap="flat" cmpd="sng">
            <a:solidFill>
              <a:schemeClr val="lt2"/>
            </a:solidFill>
            <a:prstDash val="solid"/>
            <a:round/>
            <a:headEnd type="oval" w="med" len="med"/>
            <a:tailEnd type="none" w="sm" len="sm"/>
          </a:ln>
        </p:spPr>
      </p:cxnSp>
      <p:sp>
        <p:nvSpPr>
          <p:cNvPr id="3934" name="Google Shape;3934;p142"/>
          <p:cNvSpPr txBox="1"/>
          <p:nvPr/>
        </p:nvSpPr>
        <p:spPr>
          <a:xfrm>
            <a:off x="6587225" y="967175"/>
            <a:ext cx="1727400" cy="1370400"/>
          </a:xfrm>
          <a:prstGeom prst="rect">
            <a:avLst/>
          </a:prstGeom>
          <a:noFill/>
          <a:ln>
            <a:noFill/>
          </a:ln>
        </p:spPr>
        <p:txBody>
          <a:bodyPr spcFirstLastPara="1" wrap="square" lIns="91425" tIns="91425" rIns="91425" bIns="91425" anchor="b" anchorCtr="0">
            <a:noAutofit/>
          </a:bodyPr>
          <a:lstStyle/>
          <a:p>
            <a:pPr marL="182880" marR="0" lvl="0" indent="-134620" algn="l" rtl="0">
              <a:lnSpc>
                <a:spcPct val="100000"/>
              </a:lnSpc>
              <a:spcBef>
                <a:spcPts val="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hosted project</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CSV file import</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unit testing</a:t>
            </a:r>
            <a:endParaRPr sz="1400" b="0" i="0" u="none" strike="noStrike" cap="none">
              <a:solidFill>
                <a:srgbClr val="333333"/>
              </a:solidFill>
              <a:latin typeface="Assistant"/>
              <a:ea typeface="Assistant"/>
              <a:cs typeface="Assistant"/>
              <a:sym typeface="Assistan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sp>
        <p:nvSpPr>
          <p:cNvPr id="3939" name="Google Shape;3939;p143"/>
          <p:cNvSpPr txBox="1">
            <a:spLocks noGrp="1"/>
          </p:cNvSpPr>
          <p:nvPr>
            <p:ph type="title" idx="4294967295"/>
          </p:nvPr>
        </p:nvSpPr>
        <p:spPr>
          <a:xfrm>
            <a:off x="720025" y="24692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Release 2 Results</a:t>
            </a:r>
            <a:endParaRPr/>
          </a:p>
        </p:txBody>
      </p:sp>
      <p:sp>
        <p:nvSpPr>
          <p:cNvPr id="3940" name="Google Shape;3940;p143"/>
          <p:cNvSpPr txBox="1">
            <a:spLocks noGrp="1"/>
          </p:cNvSpPr>
          <p:nvPr>
            <p:ph type="body" idx="4294967295"/>
          </p:nvPr>
        </p:nvSpPr>
        <p:spPr>
          <a:xfrm>
            <a:off x="1792075" y="-1018800"/>
            <a:ext cx="5573400" cy="733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en" sz="1500"/>
              <a:t>(state objectives for release 2)</a:t>
            </a:r>
            <a:endParaRPr sz="1500"/>
          </a:p>
          <a:p>
            <a:pPr marL="0" lvl="0" indent="0" algn="ctr" rtl="0">
              <a:lnSpc>
                <a:spcPct val="115000"/>
              </a:lnSpc>
              <a:spcBef>
                <a:spcPts val="0"/>
              </a:spcBef>
              <a:spcAft>
                <a:spcPts val="0"/>
              </a:spcAft>
              <a:buSzPts val="1800"/>
              <a:buNone/>
            </a:pPr>
            <a:r>
              <a:rPr lang="en" sz="1500"/>
              <a:t>(timeline)</a:t>
            </a:r>
            <a:endParaRPr sz="1500"/>
          </a:p>
        </p:txBody>
      </p:sp>
      <p:sp>
        <p:nvSpPr>
          <p:cNvPr id="3941" name="Google Shape;3941;p143"/>
          <p:cNvSpPr/>
          <p:nvPr/>
        </p:nvSpPr>
        <p:spPr>
          <a:xfrm>
            <a:off x="895224" y="2655800"/>
            <a:ext cx="7444540" cy="113049"/>
          </a:xfrm>
          <a:custGeom>
            <a:avLst/>
            <a:gdLst/>
            <a:ahLst/>
            <a:cxnLst/>
            <a:rect l="l" t="t" r="r" b="b"/>
            <a:pathLst>
              <a:path w="8872" h="747" extrusionOk="0">
                <a:moveTo>
                  <a:pt x="1" y="0"/>
                </a:moveTo>
                <a:lnTo>
                  <a:pt x="1" y="747"/>
                </a:lnTo>
                <a:lnTo>
                  <a:pt x="8871" y="747"/>
                </a:lnTo>
                <a:lnTo>
                  <a:pt x="8871" y="0"/>
                </a:lnTo>
                <a:close/>
              </a:path>
            </a:pathLst>
          </a:custGeom>
          <a:solidFill>
            <a:srgbClr val="D9D9D9"/>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2" name="Google Shape;3942;p143"/>
          <p:cNvSpPr txBox="1"/>
          <p:nvPr/>
        </p:nvSpPr>
        <p:spPr>
          <a:xfrm>
            <a:off x="6525105" y="2842875"/>
            <a:ext cx="1918800" cy="1370400"/>
          </a:xfrm>
          <a:prstGeom prst="rect">
            <a:avLst/>
          </a:prstGeom>
          <a:noFill/>
          <a:ln>
            <a:noFill/>
          </a:ln>
        </p:spPr>
        <p:txBody>
          <a:bodyPr spcFirstLastPara="1" wrap="square" lIns="91425" tIns="91425" rIns="91425" bIns="91425" anchor="t" anchorCtr="0">
            <a:noAutofit/>
          </a:bodyPr>
          <a:lstStyle/>
          <a:p>
            <a:pPr marL="182880" marR="0" lvl="0" indent="-134620" algn="l" rtl="0">
              <a:lnSpc>
                <a:spcPct val="100000"/>
              </a:lnSpc>
              <a:spcBef>
                <a:spcPts val="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final testing and documentation </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wrap up project</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100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pres</a:t>
            </a:r>
            <a:r>
              <a:rPr lang="en" sz="1400" b="0" i="0" u="none" strike="noStrike" cap="none">
                <a:solidFill>
                  <a:srgbClr val="333333"/>
                </a:solidFill>
                <a:latin typeface="Assistant"/>
                <a:ea typeface="Assistant"/>
                <a:cs typeface="Assistant"/>
                <a:sym typeface="Assistant"/>
              </a:rPr>
              <a:t>ent end-product</a:t>
            </a:r>
            <a:endParaRPr sz="1400" b="0" i="0" u="none" strike="noStrike" cap="none">
              <a:solidFill>
                <a:srgbClr val="333333"/>
              </a:solidFill>
              <a:latin typeface="Assistant"/>
              <a:ea typeface="Assistant"/>
              <a:cs typeface="Assistant"/>
              <a:sym typeface="Assistant"/>
            </a:endParaRPr>
          </a:p>
        </p:txBody>
      </p:sp>
      <p:sp>
        <p:nvSpPr>
          <p:cNvPr id="3943" name="Google Shape;3943;p143"/>
          <p:cNvSpPr txBox="1"/>
          <p:nvPr/>
        </p:nvSpPr>
        <p:spPr>
          <a:xfrm>
            <a:off x="6525105" y="2165175"/>
            <a:ext cx="1457700" cy="49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 sz="2000" b="1" i="0" u="none" strike="noStrike" cap="none">
                <a:solidFill>
                  <a:srgbClr val="333333"/>
                </a:solidFill>
                <a:latin typeface="Hanken Grotesk"/>
                <a:ea typeface="Hanken Grotesk"/>
                <a:cs typeface="Hanken Grotesk"/>
                <a:sym typeface="Hanken Grotesk"/>
              </a:rPr>
              <a:t>Sprint 8</a:t>
            </a:r>
            <a:endParaRPr sz="2000" b="1" i="0" u="none" strike="noStrike" cap="none">
              <a:solidFill>
                <a:srgbClr val="333333"/>
              </a:solidFill>
              <a:latin typeface="Hanken Grotesk"/>
              <a:ea typeface="Hanken Grotesk"/>
              <a:cs typeface="Hanken Grotesk"/>
              <a:sym typeface="Hanken Grotesk"/>
            </a:endParaRPr>
          </a:p>
        </p:txBody>
      </p:sp>
      <p:cxnSp>
        <p:nvCxnSpPr>
          <p:cNvPr id="3944" name="Google Shape;3944;p143"/>
          <p:cNvCxnSpPr/>
          <p:nvPr/>
        </p:nvCxnSpPr>
        <p:spPr>
          <a:xfrm rot="10800000">
            <a:off x="6494955" y="2165125"/>
            <a:ext cx="0" cy="1941300"/>
          </a:xfrm>
          <a:prstGeom prst="straightConnector1">
            <a:avLst/>
          </a:prstGeom>
          <a:noFill/>
          <a:ln w="19050" cap="flat" cmpd="sng">
            <a:solidFill>
              <a:schemeClr val="lt2"/>
            </a:solidFill>
            <a:prstDash val="solid"/>
            <a:round/>
            <a:headEnd type="none" w="sm" len="sm"/>
            <a:tailEnd type="oval" w="med" len="med"/>
          </a:ln>
        </p:spPr>
      </p:cxnSp>
      <p:sp>
        <p:nvSpPr>
          <p:cNvPr id="3945" name="Google Shape;3945;p143"/>
          <p:cNvSpPr txBox="1"/>
          <p:nvPr/>
        </p:nvSpPr>
        <p:spPr>
          <a:xfrm>
            <a:off x="937658" y="2769175"/>
            <a:ext cx="1457700" cy="49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 sz="2000" b="1" i="0" u="none" strike="noStrike" cap="none">
                <a:solidFill>
                  <a:srgbClr val="333333"/>
                </a:solidFill>
                <a:latin typeface="Hanken Grotesk"/>
                <a:ea typeface="Hanken Grotesk"/>
                <a:cs typeface="Hanken Grotesk"/>
                <a:sym typeface="Hanken Grotesk"/>
              </a:rPr>
              <a:t>Sprint 5</a:t>
            </a:r>
            <a:endParaRPr sz="2000" b="1" i="0" u="none" strike="noStrike" cap="none">
              <a:solidFill>
                <a:srgbClr val="333333"/>
              </a:solidFill>
              <a:latin typeface="Hanken Grotesk"/>
              <a:ea typeface="Hanken Grotesk"/>
              <a:cs typeface="Hanken Grotesk"/>
              <a:sym typeface="Hanken Grotesk"/>
            </a:endParaRPr>
          </a:p>
        </p:txBody>
      </p:sp>
      <p:cxnSp>
        <p:nvCxnSpPr>
          <p:cNvPr id="3946" name="Google Shape;3946;p143"/>
          <p:cNvCxnSpPr/>
          <p:nvPr/>
        </p:nvCxnSpPr>
        <p:spPr>
          <a:xfrm rot="10800000">
            <a:off x="895224" y="983273"/>
            <a:ext cx="0" cy="2277000"/>
          </a:xfrm>
          <a:prstGeom prst="straightConnector1">
            <a:avLst/>
          </a:prstGeom>
          <a:noFill/>
          <a:ln w="19050" cap="flat" cmpd="sng">
            <a:solidFill>
              <a:schemeClr val="lt2"/>
            </a:solidFill>
            <a:prstDash val="solid"/>
            <a:round/>
            <a:headEnd type="oval" w="med" len="med"/>
            <a:tailEnd type="none" w="sm" len="sm"/>
          </a:ln>
        </p:spPr>
      </p:cxnSp>
      <p:sp>
        <p:nvSpPr>
          <p:cNvPr id="3947" name="Google Shape;3947;p143"/>
          <p:cNvSpPr txBox="1"/>
          <p:nvPr/>
        </p:nvSpPr>
        <p:spPr>
          <a:xfrm>
            <a:off x="937675" y="873100"/>
            <a:ext cx="1727400" cy="1693500"/>
          </a:xfrm>
          <a:prstGeom prst="rect">
            <a:avLst/>
          </a:prstGeom>
          <a:noFill/>
          <a:ln>
            <a:noFill/>
          </a:ln>
        </p:spPr>
        <p:txBody>
          <a:bodyPr spcFirstLastPara="1" wrap="square" lIns="91425" tIns="91425" rIns="91425" bIns="91425" anchor="b" anchorCtr="0">
            <a:noAutofit/>
          </a:bodyPr>
          <a:lstStyle/>
          <a:p>
            <a:pPr marL="182880" marR="0" lvl="0" indent="-134620" algn="l" rtl="0">
              <a:lnSpc>
                <a:spcPct val="100000"/>
              </a:lnSpc>
              <a:spcBef>
                <a:spcPts val="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CRUD operations on dashboard</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plate nodes on experiment view </a:t>
            </a:r>
            <a:endParaRPr sz="1400" b="0" i="0" u="none" strike="noStrike" cap="none">
              <a:solidFill>
                <a:srgbClr val="333333"/>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rgbClr val="333333"/>
                </a:solidFill>
                <a:latin typeface="Assistant"/>
                <a:ea typeface="Assistant"/>
                <a:cs typeface="Assistant"/>
                <a:sym typeface="Assistant"/>
              </a:rPr>
              <a:t>well group creation</a:t>
            </a:r>
            <a:endParaRPr sz="1400" b="0" i="0" u="none" strike="noStrike" cap="none">
              <a:solidFill>
                <a:srgbClr val="333333"/>
              </a:solidFill>
              <a:latin typeface="Assistant"/>
              <a:ea typeface="Assistant"/>
              <a:cs typeface="Assistant"/>
              <a:sym typeface="Assistant"/>
            </a:endParaRPr>
          </a:p>
        </p:txBody>
      </p:sp>
      <p:sp>
        <p:nvSpPr>
          <p:cNvPr id="3948" name="Google Shape;3948;p143"/>
          <p:cNvSpPr txBox="1"/>
          <p:nvPr/>
        </p:nvSpPr>
        <p:spPr>
          <a:xfrm>
            <a:off x="2642510" y="2165100"/>
            <a:ext cx="1457700" cy="49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 sz="2000" b="1" i="0" u="none" strike="noStrike" cap="none">
                <a:solidFill>
                  <a:srgbClr val="333333"/>
                </a:solidFill>
                <a:latin typeface="Hanken Grotesk"/>
                <a:ea typeface="Hanken Grotesk"/>
                <a:cs typeface="Hanken Grotesk"/>
                <a:sym typeface="Hanken Grotesk"/>
              </a:rPr>
              <a:t>Sprint 6</a:t>
            </a:r>
            <a:endParaRPr sz="2000" b="1" i="0" u="none" strike="noStrike" cap="none">
              <a:solidFill>
                <a:srgbClr val="333333"/>
              </a:solidFill>
              <a:latin typeface="Hanken Grotesk"/>
              <a:ea typeface="Hanken Grotesk"/>
              <a:cs typeface="Hanken Grotesk"/>
              <a:sym typeface="Hanken Grotesk"/>
            </a:endParaRPr>
          </a:p>
        </p:txBody>
      </p:sp>
      <p:cxnSp>
        <p:nvCxnSpPr>
          <p:cNvPr id="3949" name="Google Shape;3949;p143"/>
          <p:cNvCxnSpPr/>
          <p:nvPr/>
        </p:nvCxnSpPr>
        <p:spPr>
          <a:xfrm rot="10800000">
            <a:off x="2606225" y="2165275"/>
            <a:ext cx="0" cy="2174400"/>
          </a:xfrm>
          <a:prstGeom prst="straightConnector1">
            <a:avLst/>
          </a:prstGeom>
          <a:noFill/>
          <a:ln w="19050" cap="flat" cmpd="sng">
            <a:solidFill>
              <a:schemeClr val="lt2"/>
            </a:solidFill>
            <a:prstDash val="solid"/>
            <a:round/>
            <a:headEnd type="none" w="sm" len="sm"/>
            <a:tailEnd type="oval" w="med" len="med"/>
          </a:ln>
        </p:spPr>
      </p:cxnSp>
      <p:sp>
        <p:nvSpPr>
          <p:cNvPr id="3950" name="Google Shape;3950;p143"/>
          <p:cNvSpPr txBox="1"/>
          <p:nvPr/>
        </p:nvSpPr>
        <p:spPr>
          <a:xfrm>
            <a:off x="2642525" y="2842775"/>
            <a:ext cx="1777200" cy="1497000"/>
          </a:xfrm>
          <a:prstGeom prst="rect">
            <a:avLst/>
          </a:prstGeom>
          <a:noFill/>
          <a:ln>
            <a:noFill/>
          </a:ln>
        </p:spPr>
        <p:txBody>
          <a:bodyPr spcFirstLastPara="1" wrap="square" lIns="91425" tIns="91425" rIns="91425" bIns="91425" anchor="t" anchorCtr="0">
            <a:noAutofit/>
          </a:bodyPr>
          <a:lstStyle/>
          <a:p>
            <a:pPr marL="182880" marR="0" lvl="0" indent="-134620" algn="l" rtl="0">
              <a:lnSpc>
                <a:spcPct val="100000"/>
              </a:lnSpc>
              <a:spcBef>
                <a:spcPts val="0"/>
              </a:spcBef>
              <a:spcAft>
                <a:spcPts val="0"/>
              </a:spcAft>
              <a:buClr>
                <a:schemeClr val="dk1"/>
              </a:buClr>
              <a:buSzPts val="1400"/>
              <a:buFont typeface="Assistant"/>
              <a:buChar char="⎼"/>
            </a:pPr>
            <a:r>
              <a:rPr lang="en" sz="1400" b="0" i="0" u="none" strike="noStrike" cap="none">
                <a:solidFill>
                  <a:srgbClr val="333333"/>
                </a:solidFill>
                <a:latin typeface="Assistant"/>
                <a:ea typeface="Assistant"/>
                <a:cs typeface="Assistant"/>
                <a:sym typeface="Assistant"/>
              </a:rPr>
              <a:t>PDF file export</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automatic plate layout on canvas</a:t>
            </a:r>
            <a:endParaRPr sz="1400" b="0" i="0" u="none" strike="noStrike" cap="none">
              <a:solidFill>
                <a:schemeClr val="dk1"/>
              </a:solidFill>
              <a:latin typeface="Assistant"/>
              <a:ea typeface="Assistant"/>
              <a:cs typeface="Assistant"/>
              <a:sym typeface="Assistant"/>
            </a:endParaRPr>
          </a:p>
          <a:p>
            <a:pPr marL="182880" marR="0" lvl="0" indent="-134620" algn="l" rtl="0">
              <a:lnSpc>
                <a:spcPct val="100000"/>
              </a:lnSpc>
              <a:spcBef>
                <a:spcPts val="1000"/>
              </a:spcBef>
              <a:spcAft>
                <a:spcPts val="100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view plate data as a spreadsheet</a:t>
            </a:r>
            <a:endParaRPr sz="1400" b="0" i="0" u="none" strike="noStrike" cap="none">
              <a:solidFill>
                <a:schemeClr val="dk1"/>
              </a:solidFill>
              <a:latin typeface="Assistant"/>
              <a:ea typeface="Assistant"/>
              <a:cs typeface="Assistant"/>
              <a:sym typeface="Assistant"/>
            </a:endParaRPr>
          </a:p>
        </p:txBody>
      </p:sp>
      <p:sp>
        <p:nvSpPr>
          <p:cNvPr id="3951" name="Google Shape;3951;p143"/>
          <p:cNvSpPr txBox="1"/>
          <p:nvPr/>
        </p:nvSpPr>
        <p:spPr>
          <a:xfrm>
            <a:off x="4584303" y="2769175"/>
            <a:ext cx="1457700" cy="49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 sz="2000" b="1" i="0" u="none" strike="noStrike" cap="none">
                <a:solidFill>
                  <a:srgbClr val="333333"/>
                </a:solidFill>
                <a:latin typeface="Hanken Grotesk"/>
                <a:ea typeface="Hanken Grotesk"/>
                <a:cs typeface="Hanken Grotesk"/>
                <a:sym typeface="Hanken Grotesk"/>
              </a:rPr>
              <a:t>Sprint 7</a:t>
            </a:r>
            <a:endParaRPr sz="2000" b="1" i="0" u="none" strike="noStrike" cap="none">
              <a:solidFill>
                <a:srgbClr val="333333"/>
              </a:solidFill>
              <a:latin typeface="Hanken Grotesk"/>
              <a:ea typeface="Hanken Grotesk"/>
              <a:cs typeface="Hanken Grotesk"/>
              <a:sym typeface="Hanken Grotesk"/>
            </a:endParaRPr>
          </a:p>
        </p:txBody>
      </p:sp>
      <p:cxnSp>
        <p:nvCxnSpPr>
          <p:cNvPr id="3952" name="Google Shape;3952;p143"/>
          <p:cNvCxnSpPr/>
          <p:nvPr/>
        </p:nvCxnSpPr>
        <p:spPr>
          <a:xfrm rot="10800000">
            <a:off x="4554206" y="1184273"/>
            <a:ext cx="0" cy="2076000"/>
          </a:xfrm>
          <a:prstGeom prst="straightConnector1">
            <a:avLst/>
          </a:prstGeom>
          <a:noFill/>
          <a:ln w="19050" cap="flat" cmpd="sng">
            <a:solidFill>
              <a:schemeClr val="lt2"/>
            </a:solidFill>
            <a:prstDash val="solid"/>
            <a:round/>
            <a:headEnd type="oval" w="med" len="med"/>
            <a:tailEnd type="none" w="sm" len="sm"/>
          </a:ln>
        </p:spPr>
      </p:cxnSp>
      <p:sp>
        <p:nvSpPr>
          <p:cNvPr id="3953" name="Google Shape;3953;p143"/>
          <p:cNvSpPr txBox="1"/>
          <p:nvPr/>
        </p:nvSpPr>
        <p:spPr>
          <a:xfrm>
            <a:off x="4584303" y="1196100"/>
            <a:ext cx="1727400" cy="1370400"/>
          </a:xfrm>
          <a:prstGeom prst="rect">
            <a:avLst/>
          </a:prstGeom>
          <a:noFill/>
          <a:ln>
            <a:noFill/>
          </a:ln>
        </p:spPr>
        <p:txBody>
          <a:bodyPr spcFirstLastPara="1" wrap="square" lIns="91425" tIns="91425" rIns="91425" bIns="91425" anchor="b" anchorCtr="0">
            <a:noAutofit/>
          </a:bodyPr>
          <a:lstStyle/>
          <a:p>
            <a:pPr marL="182880" marR="0" lvl="0" indent="-134620" algn="l" rtl="0">
              <a:lnSpc>
                <a:spcPct val="100000"/>
              </a:lnSpc>
              <a:spcBef>
                <a:spcPts val="0"/>
              </a:spcBef>
              <a:spcAft>
                <a:spcPts val="0"/>
              </a:spcAft>
              <a:buClr>
                <a:schemeClr val="dk1"/>
              </a:buClr>
              <a:buSzPts val="1400"/>
              <a:buFont typeface="Assistant"/>
              <a:buChar char="⎼"/>
            </a:pPr>
            <a:r>
              <a:rPr lang="en" sz="1400" b="0" i="0" u="none" strike="noStrike" cap="none">
                <a:solidFill>
                  <a:srgbClr val="333333"/>
                </a:solidFill>
                <a:latin typeface="Assistant"/>
                <a:ea typeface="Assistant"/>
                <a:cs typeface="Assistant"/>
                <a:sym typeface="Assistant"/>
              </a:rPr>
              <a:t>create child plates from parent</a:t>
            </a:r>
            <a:endParaRPr sz="1400" b="0" i="0" u="none" strike="noStrike" cap="none">
              <a:solidFill>
                <a:srgbClr val="333333"/>
              </a:solidFill>
              <a:latin typeface="Assistant"/>
              <a:ea typeface="Assistant"/>
              <a:cs typeface="Assistant"/>
              <a:sym typeface="Assistant"/>
            </a:endParaRPr>
          </a:p>
          <a:p>
            <a:pPr marL="182880" marR="0" lvl="0" indent="-134620" algn="l" rtl="0">
              <a:lnSpc>
                <a:spcPct val="100000"/>
              </a:lnSpc>
              <a:spcBef>
                <a:spcPts val="1000"/>
              </a:spcBef>
              <a:spcAft>
                <a:spcPts val="0"/>
              </a:spcAft>
              <a:buClr>
                <a:srgbClr val="333333"/>
              </a:buClr>
              <a:buSzPts val="1400"/>
              <a:buFont typeface="Assistant"/>
              <a:buChar char="⎼"/>
            </a:pPr>
            <a:r>
              <a:rPr lang="en" sz="1400" b="0" i="0" u="none" strike="noStrike" cap="none">
                <a:solidFill>
                  <a:srgbClr val="333333"/>
                </a:solidFill>
                <a:latin typeface="Assistant"/>
                <a:ea typeface="Assistant"/>
                <a:cs typeface="Assistant"/>
                <a:sym typeface="Assistant"/>
              </a:rPr>
              <a:t>audit log</a:t>
            </a:r>
            <a:endParaRPr sz="1400" b="0" i="0" u="none" strike="noStrike" cap="none">
              <a:solidFill>
                <a:srgbClr val="333333"/>
              </a:solidFill>
              <a:latin typeface="Assistant"/>
              <a:ea typeface="Assistant"/>
              <a:cs typeface="Assistant"/>
              <a:sym typeface="Assistant"/>
            </a:endParaRPr>
          </a:p>
          <a:p>
            <a:pPr marL="182880" marR="0" lvl="0" indent="-134620" algn="l" rtl="0">
              <a:lnSpc>
                <a:spcPct val="100000"/>
              </a:lnSpc>
              <a:spcBef>
                <a:spcPts val="1000"/>
              </a:spcBef>
              <a:spcAft>
                <a:spcPts val="0"/>
              </a:spcAft>
              <a:buClr>
                <a:schemeClr val="dk1"/>
              </a:buClr>
              <a:buSzPts val="1400"/>
              <a:buFont typeface="Assistant"/>
              <a:buChar char="⎼"/>
            </a:pPr>
            <a:r>
              <a:rPr lang="en" sz="1400" b="0" i="0" u="none" strike="noStrike" cap="none">
                <a:solidFill>
                  <a:schemeClr val="dk1"/>
                </a:solidFill>
                <a:latin typeface="Assistant"/>
                <a:ea typeface="Assistant"/>
                <a:cs typeface="Assistant"/>
                <a:sym typeface="Assistant"/>
              </a:rPr>
              <a:t>buttons to change canvas view</a:t>
            </a:r>
            <a:endParaRPr sz="1400" b="0" i="0" u="none" strike="noStrike" cap="none">
              <a:solidFill>
                <a:srgbClr val="333333"/>
              </a:solidFill>
              <a:latin typeface="Assistant"/>
              <a:ea typeface="Assistant"/>
              <a:cs typeface="Assistant"/>
              <a:sym typeface="Assistan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144"/>
          <p:cNvSpPr txBox="1">
            <a:spLocks noGrp="1"/>
          </p:cNvSpPr>
          <p:nvPr>
            <p:ph type="title" idx="4294967295"/>
          </p:nvPr>
        </p:nvSpPr>
        <p:spPr>
          <a:xfrm>
            <a:off x="713250" y="2531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of the Project</a:t>
            </a:r>
            <a:endParaRPr/>
          </a:p>
        </p:txBody>
      </p:sp>
      <p:sp>
        <p:nvSpPr>
          <p:cNvPr id="3959" name="Google Shape;3959;p144"/>
          <p:cNvSpPr/>
          <p:nvPr/>
        </p:nvSpPr>
        <p:spPr>
          <a:xfrm>
            <a:off x="-808062" y="3596652"/>
            <a:ext cx="629424" cy="345689"/>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0" name="Google Shape;3960;p144" title="ArsenalBio_inline_fullcolor_rgb_300.png"/>
          <p:cNvPicPr preferRelativeResize="0"/>
          <p:nvPr/>
        </p:nvPicPr>
        <p:blipFill>
          <a:blip r:embed="rId3">
            <a:alphaModFix/>
          </a:blip>
          <a:stretch>
            <a:fillRect/>
          </a:stretch>
        </p:blipFill>
        <p:spPr>
          <a:xfrm>
            <a:off x="3703900" y="2195532"/>
            <a:ext cx="1736202" cy="245000"/>
          </a:xfrm>
          <a:prstGeom prst="rect">
            <a:avLst/>
          </a:prstGeom>
          <a:noFill/>
          <a:ln>
            <a:noFill/>
          </a:ln>
        </p:spPr>
      </p:pic>
      <p:pic>
        <p:nvPicPr>
          <p:cNvPr id="3961" name="Google Shape;3961;p144"/>
          <p:cNvPicPr preferRelativeResize="0"/>
          <p:nvPr/>
        </p:nvPicPr>
        <p:blipFill rotWithShape="1">
          <a:blip r:embed="rId4">
            <a:alphaModFix/>
          </a:blip>
          <a:srcRect l="3351" t="2562" r="2228" b="3567"/>
          <a:stretch/>
        </p:blipFill>
        <p:spPr>
          <a:xfrm>
            <a:off x="1807350" y="2488250"/>
            <a:ext cx="5529300" cy="1711200"/>
          </a:xfrm>
          <a:prstGeom prst="roundRect">
            <a:avLst>
              <a:gd name="adj" fmla="val 7216"/>
            </a:avLst>
          </a:prstGeom>
          <a:noFill/>
          <a:ln>
            <a:noFill/>
          </a:ln>
        </p:spPr>
      </p:pic>
      <p:sp>
        <p:nvSpPr>
          <p:cNvPr id="3962" name="Google Shape;3962;p144"/>
          <p:cNvSpPr txBox="1">
            <a:spLocks noGrp="1"/>
          </p:cNvSpPr>
          <p:nvPr>
            <p:ph type="body" idx="1"/>
          </p:nvPr>
        </p:nvSpPr>
        <p:spPr>
          <a:xfrm>
            <a:off x="2040450" y="1110750"/>
            <a:ext cx="5063100" cy="8361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We will be handing off our work to the </a:t>
            </a:r>
            <a:r>
              <a:rPr lang="en" sz="1500" b="1"/>
              <a:t>ArsenalBio</a:t>
            </a:r>
            <a:r>
              <a:rPr lang="en" sz="1500"/>
              <a:t> Software Engineering team, who will </a:t>
            </a:r>
            <a:r>
              <a:rPr lang="en" sz="1500" b="1"/>
              <a:t>maintain the platform</a:t>
            </a:r>
            <a:r>
              <a:rPr lang="en" sz="1500"/>
              <a:t> and </a:t>
            </a:r>
            <a:r>
              <a:rPr lang="en" sz="1500" b="1"/>
              <a:t>continue development</a:t>
            </a:r>
            <a:r>
              <a:rPr lang="en" sz="1500"/>
              <a:t> based on feedback from scientists.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4"/>
        <p:cNvGrpSpPr/>
        <p:nvPr/>
      </p:nvGrpSpPr>
      <p:grpSpPr>
        <a:xfrm>
          <a:off x="0" y="0"/>
          <a:ext cx="0" cy="0"/>
          <a:chOff x="0" y="0"/>
          <a:chExt cx="0" cy="0"/>
        </a:xfrm>
      </p:grpSpPr>
      <p:sp>
        <p:nvSpPr>
          <p:cNvPr id="3045" name="Google Shape;3045;p100"/>
          <p:cNvSpPr txBox="1">
            <a:spLocks noGrp="1"/>
          </p:cNvSpPr>
          <p:nvPr>
            <p:ph type="title"/>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 T-Cell Therapy</a:t>
            </a:r>
            <a:endParaRPr/>
          </a:p>
        </p:txBody>
      </p:sp>
      <p:sp>
        <p:nvSpPr>
          <p:cNvPr id="3046" name="Google Shape;3046;p100"/>
          <p:cNvSpPr txBox="1">
            <a:spLocks noGrp="1"/>
          </p:cNvSpPr>
          <p:nvPr>
            <p:ph type="body" idx="1"/>
          </p:nvPr>
        </p:nvSpPr>
        <p:spPr>
          <a:xfrm>
            <a:off x="2269050" y="-725725"/>
            <a:ext cx="460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500"/>
              <a:t>(explain use of T cells in fighting cancer)</a:t>
            </a:r>
            <a:endParaRPr sz="1500"/>
          </a:p>
        </p:txBody>
      </p:sp>
      <p:sp>
        <p:nvSpPr>
          <p:cNvPr id="3047" name="Google Shape;3047;p100"/>
          <p:cNvSpPr txBox="1">
            <a:spLocks noGrp="1"/>
          </p:cNvSpPr>
          <p:nvPr>
            <p:ph type="body" idx="1"/>
          </p:nvPr>
        </p:nvSpPr>
        <p:spPr>
          <a:xfrm>
            <a:off x="1169900" y="1334800"/>
            <a:ext cx="3815700" cy="12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t>T-cells are key components of the immune system that use receptors on the cell’s surface to fight and kill infected or abnormal cells.</a:t>
            </a:r>
            <a:endParaRPr sz="1500" dirty="0"/>
          </a:p>
          <a:p>
            <a:pPr marL="0" lvl="0" indent="0" algn="ctr" rtl="0">
              <a:spcBef>
                <a:spcPts val="1500"/>
              </a:spcBef>
              <a:spcAft>
                <a:spcPts val="1500"/>
              </a:spcAft>
              <a:buNone/>
            </a:pPr>
            <a:r>
              <a:rPr lang="en" sz="1500" i="1"/>
              <a:t>Cancer cells can resist these defenses.</a:t>
            </a:r>
            <a:endParaRPr sz="1500" i="1" dirty="0"/>
          </a:p>
        </p:txBody>
      </p:sp>
      <p:sp>
        <p:nvSpPr>
          <p:cNvPr id="3048" name="Google Shape;3048;p100"/>
          <p:cNvSpPr txBox="1">
            <a:spLocks noGrp="1"/>
          </p:cNvSpPr>
          <p:nvPr>
            <p:ph type="body" idx="1"/>
          </p:nvPr>
        </p:nvSpPr>
        <p:spPr>
          <a:xfrm>
            <a:off x="3567325" y="3869075"/>
            <a:ext cx="370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700" b="1"/>
              <a:t>How can we make T-cells that are better at killing cancer cells? </a:t>
            </a:r>
            <a:endParaRPr sz="1700" b="1"/>
          </a:p>
        </p:txBody>
      </p:sp>
      <p:pic>
        <p:nvPicPr>
          <p:cNvPr id="3049" name="Google Shape;3049;p100"/>
          <p:cNvPicPr preferRelativeResize="0"/>
          <p:nvPr/>
        </p:nvPicPr>
        <p:blipFill rotWithShape="1">
          <a:blip r:embed="rId3">
            <a:alphaModFix/>
          </a:blip>
          <a:srcRect l="109" t="724" r="75647" b="60546"/>
          <a:stretch/>
        </p:blipFill>
        <p:spPr>
          <a:xfrm>
            <a:off x="5694575" y="1010575"/>
            <a:ext cx="2233298" cy="2494526"/>
          </a:xfrm>
          <a:prstGeom prst="rect">
            <a:avLst/>
          </a:prstGeom>
          <a:noFill/>
          <a:ln>
            <a:noFill/>
          </a:ln>
        </p:spPr>
      </p:pic>
      <p:pic>
        <p:nvPicPr>
          <p:cNvPr id="3050" name="Google Shape;3050;p100"/>
          <p:cNvPicPr preferRelativeResize="0"/>
          <p:nvPr/>
        </p:nvPicPr>
        <p:blipFill rotWithShape="1">
          <a:blip r:embed="rId4">
            <a:alphaModFix/>
          </a:blip>
          <a:srcRect l="34095" t="39391" r="36820" b="29143"/>
          <a:stretch/>
        </p:blipFill>
        <p:spPr>
          <a:xfrm>
            <a:off x="939625" y="2682175"/>
            <a:ext cx="2243400" cy="2256000"/>
          </a:xfrm>
          <a:prstGeom prst="ellipse">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66"/>
        <p:cNvGrpSpPr/>
        <p:nvPr/>
      </p:nvGrpSpPr>
      <p:grpSpPr>
        <a:xfrm>
          <a:off x="0" y="0"/>
          <a:ext cx="0" cy="0"/>
          <a:chOff x="0" y="0"/>
          <a:chExt cx="0" cy="0"/>
        </a:xfrm>
      </p:grpSpPr>
      <p:sp>
        <p:nvSpPr>
          <p:cNvPr id="3967" name="Google Shape;3967;p145"/>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Acknowledgement</a:t>
            </a:r>
            <a:endParaRPr/>
          </a:p>
        </p:txBody>
      </p:sp>
      <p:sp>
        <p:nvSpPr>
          <p:cNvPr id="3968" name="Google Shape;3968;p145"/>
          <p:cNvSpPr txBox="1">
            <a:spLocks noGrp="1"/>
          </p:cNvSpPr>
          <p:nvPr>
            <p:ph type="body" idx="4294967295"/>
          </p:nvPr>
        </p:nvSpPr>
        <p:spPr>
          <a:xfrm>
            <a:off x="2509725" y="3225700"/>
            <a:ext cx="4053300" cy="1164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b="1"/>
              <a:t>The				     Staff</a:t>
            </a:r>
            <a:endParaRPr sz="1700" b="1"/>
          </a:p>
          <a:p>
            <a:pPr marL="457200" lvl="0" indent="-323850" algn="l" rtl="0">
              <a:lnSpc>
                <a:spcPct val="115000"/>
              </a:lnSpc>
              <a:spcBef>
                <a:spcPts val="1000"/>
              </a:spcBef>
              <a:spcAft>
                <a:spcPts val="0"/>
              </a:spcAft>
              <a:buSzPts val="1500"/>
              <a:buChar char="●"/>
            </a:pPr>
            <a:r>
              <a:rPr lang="en" sz="1500"/>
              <a:t>Instructor Richard Jullig </a:t>
            </a:r>
            <a:endParaRPr sz="1500"/>
          </a:p>
          <a:p>
            <a:pPr marL="457200" lvl="0" indent="-323850" algn="l" rtl="0">
              <a:lnSpc>
                <a:spcPct val="115000"/>
              </a:lnSpc>
              <a:spcBef>
                <a:spcPts val="0"/>
              </a:spcBef>
              <a:spcAft>
                <a:spcPts val="0"/>
              </a:spcAft>
              <a:buSzPts val="1500"/>
              <a:buChar char="●"/>
            </a:pPr>
            <a:r>
              <a:rPr lang="en" sz="1500"/>
              <a:t>TA Pranay Mundra</a:t>
            </a:r>
            <a:endParaRPr sz="1700" b="1">
              <a:solidFill>
                <a:srgbClr val="000000"/>
              </a:solidFill>
            </a:endParaRPr>
          </a:p>
        </p:txBody>
      </p:sp>
      <p:pic>
        <p:nvPicPr>
          <p:cNvPr id="3969" name="Google Shape;3969;p145"/>
          <p:cNvPicPr preferRelativeResize="0"/>
          <p:nvPr/>
        </p:nvPicPr>
        <p:blipFill>
          <a:blip r:embed="rId3">
            <a:alphaModFix/>
          </a:blip>
          <a:stretch>
            <a:fillRect/>
          </a:stretch>
        </p:blipFill>
        <p:spPr>
          <a:xfrm>
            <a:off x="3020592" y="3200585"/>
            <a:ext cx="1548700" cy="418150"/>
          </a:xfrm>
          <a:prstGeom prst="rect">
            <a:avLst/>
          </a:prstGeom>
          <a:noFill/>
          <a:ln>
            <a:noFill/>
          </a:ln>
        </p:spPr>
      </p:pic>
      <p:pic>
        <p:nvPicPr>
          <p:cNvPr id="3970" name="Google Shape;3970;p145"/>
          <p:cNvPicPr preferRelativeResize="0"/>
          <p:nvPr/>
        </p:nvPicPr>
        <p:blipFill rotWithShape="1">
          <a:blip r:embed="rId4">
            <a:alphaModFix/>
          </a:blip>
          <a:srcRect/>
          <a:stretch/>
        </p:blipFill>
        <p:spPr>
          <a:xfrm>
            <a:off x="3056225" y="1995210"/>
            <a:ext cx="1740150" cy="245550"/>
          </a:xfrm>
          <a:prstGeom prst="rect">
            <a:avLst/>
          </a:prstGeom>
          <a:noFill/>
          <a:ln>
            <a:noFill/>
          </a:ln>
        </p:spPr>
      </p:pic>
      <p:sp>
        <p:nvSpPr>
          <p:cNvPr id="3971" name="Google Shape;3971;p145"/>
          <p:cNvSpPr txBox="1"/>
          <p:nvPr/>
        </p:nvSpPr>
        <p:spPr>
          <a:xfrm>
            <a:off x="2092900" y="1288400"/>
            <a:ext cx="30000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2100" b="1">
                <a:solidFill>
                  <a:schemeClr val="dk1"/>
                </a:solidFill>
                <a:latin typeface="Assistant"/>
                <a:ea typeface="Assistant"/>
                <a:cs typeface="Assistant"/>
                <a:sym typeface="Assistant"/>
              </a:rPr>
              <a:t>Special thanks to:</a:t>
            </a:r>
            <a:endParaRPr/>
          </a:p>
        </p:txBody>
      </p:sp>
      <p:sp>
        <p:nvSpPr>
          <p:cNvPr id="3972" name="Google Shape;3972;p145"/>
          <p:cNvSpPr txBox="1"/>
          <p:nvPr/>
        </p:nvSpPr>
        <p:spPr>
          <a:xfrm>
            <a:off x="2545350" y="1917750"/>
            <a:ext cx="4053300" cy="111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b="1">
                <a:solidFill>
                  <a:schemeClr val="dk1"/>
                </a:solidFill>
                <a:latin typeface="Assistant"/>
                <a:ea typeface="Assistant"/>
                <a:cs typeface="Assistant"/>
                <a:sym typeface="Assistant"/>
              </a:rPr>
              <a:t>The                                           Software Team</a:t>
            </a:r>
            <a:endParaRPr sz="1700" b="1">
              <a:solidFill>
                <a:schemeClr val="dk1"/>
              </a:solidFill>
              <a:latin typeface="Assistant"/>
              <a:ea typeface="Assistant"/>
              <a:cs typeface="Assistant"/>
              <a:sym typeface="Assistant"/>
            </a:endParaRPr>
          </a:p>
          <a:p>
            <a:pPr marL="457200" lvl="0" indent="-323850" algn="l" rtl="0">
              <a:lnSpc>
                <a:spcPct val="115000"/>
              </a:lnSpc>
              <a:spcBef>
                <a:spcPts val="1000"/>
              </a:spcBef>
              <a:spcAft>
                <a:spcPts val="0"/>
              </a:spcAft>
              <a:buClr>
                <a:schemeClr val="dk1"/>
              </a:buClr>
              <a:buSzPts val="1500"/>
              <a:buFont typeface="Assistant"/>
              <a:buChar char="●"/>
            </a:pPr>
            <a:r>
              <a:rPr lang="en" sz="1500">
                <a:solidFill>
                  <a:schemeClr val="dk1"/>
                </a:solidFill>
                <a:latin typeface="Assistant"/>
                <a:ea typeface="Assistant"/>
                <a:cs typeface="Assistant"/>
                <a:sym typeface="Assistant"/>
              </a:rPr>
              <a:t>Fabio Ingrao</a:t>
            </a:r>
            <a:endParaRPr sz="1500">
              <a:solidFill>
                <a:schemeClr val="dk1"/>
              </a:solidFill>
              <a:latin typeface="Assistant"/>
              <a:ea typeface="Assistant"/>
              <a:cs typeface="Assistant"/>
              <a:sym typeface="Assistant"/>
            </a:endParaRPr>
          </a:p>
          <a:p>
            <a:pPr marL="457200" lvl="0" indent="-323850" algn="l" rtl="0">
              <a:lnSpc>
                <a:spcPct val="115000"/>
              </a:lnSpc>
              <a:spcBef>
                <a:spcPts val="0"/>
              </a:spcBef>
              <a:spcAft>
                <a:spcPts val="0"/>
              </a:spcAft>
              <a:buClr>
                <a:schemeClr val="dk1"/>
              </a:buClr>
              <a:buSzPts val="1500"/>
              <a:buFont typeface="Assistant"/>
              <a:buChar char="●"/>
            </a:pPr>
            <a:r>
              <a:rPr lang="en" sz="1500">
                <a:solidFill>
                  <a:schemeClr val="dk1"/>
                </a:solidFill>
                <a:latin typeface="Assistant"/>
                <a:ea typeface="Assistant"/>
                <a:cs typeface="Assistant"/>
                <a:sym typeface="Assistant"/>
              </a:rPr>
              <a:t>Mary Chua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76"/>
        <p:cNvGrpSpPr/>
        <p:nvPr/>
      </p:nvGrpSpPr>
      <p:grpSpPr>
        <a:xfrm>
          <a:off x="0" y="0"/>
          <a:ext cx="0" cy="0"/>
          <a:chOff x="0" y="0"/>
          <a:chExt cx="0" cy="0"/>
        </a:xfrm>
      </p:grpSpPr>
      <p:sp>
        <p:nvSpPr>
          <p:cNvPr id="3977" name="Google Shape;3977;p146"/>
          <p:cNvSpPr txBox="1">
            <a:spLocks noGrp="1"/>
          </p:cNvSpPr>
          <p:nvPr>
            <p:ph type="subTitle" idx="1"/>
          </p:nvPr>
        </p:nvSpPr>
        <p:spPr>
          <a:xfrm>
            <a:off x="2647200" y="2495547"/>
            <a:ext cx="3849600" cy="10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Any Questions?</a:t>
            </a:r>
            <a:endParaRPr sz="2500"/>
          </a:p>
        </p:txBody>
      </p:sp>
      <p:sp>
        <p:nvSpPr>
          <p:cNvPr id="3978" name="Google Shape;3978;p146"/>
          <p:cNvSpPr txBox="1">
            <a:spLocks noGrp="1"/>
          </p:cNvSpPr>
          <p:nvPr>
            <p:ph type="title"/>
          </p:nvPr>
        </p:nvSpPr>
        <p:spPr>
          <a:xfrm>
            <a:off x="1965750" y="1705350"/>
            <a:ext cx="5212500" cy="10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0"/>
              <a:t>Thank You</a:t>
            </a:r>
            <a:endParaRPr sz="7000"/>
          </a:p>
        </p:txBody>
      </p:sp>
      <p:pic>
        <p:nvPicPr>
          <p:cNvPr id="3979" name="Google Shape;3979;p146"/>
          <p:cNvPicPr preferRelativeResize="0"/>
          <p:nvPr/>
        </p:nvPicPr>
        <p:blipFill>
          <a:blip r:embed="rId3">
            <a:alphaModFix/>
          </a:blip>
          <a:stretch>
            <a:fillRect/>
          </a:stretch>
        </p:blipFill>
        <p:spPr>
          <a:xfrm>
            <a:off x="2197750" y="5623801"/>
            <a:ext cx="396900" cy="39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sp>
        <p:nvSpPr>
          <p:cNvPr id="3055" name="Google Shape;3055;p101"/>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CAR T-Cell Therapy</a:t>
            </a:r>
            <a:endParaRPr/>
          </a:p>
        </p:txBody>
      </p:sp>
      <p:sp>
        <p:nvSpPr>
          <p:cNvPr id="3056" name="Google Shape;3056;p101"/>
          <p:cNvSpPr txBox="1">
            <a:spLocks noGrp="1"/>
          </p:cNvSpPr>
          <p:nvPr>
            <p:ph type="body" idx="4294967295"/>
          </p:nvPr>
        </p:nvSpPr>
        <p:spPr>
          <a:xfrm>
            <a:off x="1454125" y="4230775"/>
            <a:ext cx="6249300" cy="5727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1500"/>
              <a:t>However, CAR T-cells are currently not potent enough to cure solid tumors.</a:t>
            </a:r>
            <a:endParaRPr sz="1500"/>
          </a:p>
        </p:txBody>
      </p:sp>
      <p:sp>
        <p:nvSpPr>
          <p:cNvPr id="3057" name="Google Shape;3057;p101"/>
          <p:cNvSpPr txBox="1">
            <a:spLocks noGrp="1"/>
          </p:cNvSpPr>
          <p:nvPr>
            <p:ph type="body" idx="4294967295"/>
          </p:nvPr>
        </p:nvSpPr>
        <p:spPr>
          <a:xfrm>
            <a:off x="1385850" y="895825"/>
            <a:ext cx="6372300" cy="7458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1500"/>
              <a:t>CAR T-cell therapy is one method of genetically engineering T cells to be smarter at seeking out and destroying cancer.</a:t>
            </a:r>
            <a:endParaRPr sz="1500"/>
          </a:p>
        </p:txBody>
      </p:sp>
      <p:sp>
        <p:nvSpPr>
          <p:cNvPr id="3058" name="Google Shape;3058;p101"/>
          <p:cNvSpPr txBox="1">
            <a:spLocks noGrp="1"/>
          </p:cNvSpPr>
          <p:nvPr>
            <p:ph type="body" idx="4294967295"/>
          </p:nvPr>
        </p:nvSpPr>
        <p:spPr>
          <a:xfrm>
            <a:off x="2269050" y="-725725"/>
            <a:ext cx="460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(explain use of T cells in fighting cancer)</a:t>
            </a:r>
            <a:endParaRPr sz="1500"/>
          </a:p>
        </p:txBody>
      </p:sp>
      <p:pic>
        <p:nvPicPr>
          <p:cNvPr id="3059" name="Google Shape;3059;p101"/>
          <p:cNvPicPr preferRelativeResize="0"/>
          <p:nvPr/>
        </p:nvPicPr>
        <p:blipFill rotWithShape="1">
          <a:blip r:embed="rId3">
            <a:alphaModFix/>
          </a:blip>
          <a:srcRect l="9224" t="54101" r="12736"/>
          <a:stretch/>
        </p:blipFill>
        <p:spPr>
          <a:xfrm>
            <a:off x="0" y="6893150"/>
            <a:ext cx="4413000" cy="2494800"/>
          </a:xfrm>
          <a:prstGeom prst="roundRect">
            <a:avLst>
              <a:gd name="adj" fmla="val 9505"/>
            </a:avLst>
          </a:prstGeom>
          <a:noFill/>
          <a:ln>
            <a:noFill/>
          </a:ln>
        </p:spPr>
      </p:pic>
      <p:pic>
        <p:nvPicPr>
          <p:cNvPr id="3060" name="Google Shape;3060;p101"/>
          <p:cNvPicPr preferRelativeResize="0"/>
          <p:nvPr/>
        </p:nvPicPr>
        <p:blipFill>
          <a:blip r:embed="rId4">
            <a:alphaModFix/>
          </a:blip>
          <a:stretch>
            <a:fillRect/>
          </a:stretch>
        </p:blipFill>
        <p:spPr>
          <a:xfrm>
            <a:off x="3448800" y="6665941"/>
            <a:ext cx="3685800" cy="2118300"/>
          </a:xfrm>
          <a:prstGeom prst="roundRect">
            <a:avLst>
              <a:gd name="adj" fmla="val 12404"/>
            </a:avLst>
          </a:prstGeom>
          <a:noFill/>
          <a:ln>
            <a:noFill/>
          </a:ln>
        </p:spPr>
      </p:pic>
      <p:grpSp>
        <p:nvGrpSpPr>
          <p:cNvPr id="3061" name="Google Shape;3061;p101"/>
          <p:cNvGrpSpPr/>
          <p:nvPr/>
        </p:nvGrpSpPr>
        <p:grpSpPr>
          <a:xfrm>
            <a:off x="1327850" y="1565425"/>
            <a:ext cx="6826852" cy="2472351"/>
            <a:chOff x="329893" y="1411969"/>
            <a:chExt cx="5426319" cy="1965147"/>
          </a:xfrm>
        </p:grpSpPr>
        <p:pic>
          <p:nvPicPr>
            <p:cNvPr id="3062" name="Google Shape;3062;p101"/>
            <p:cNvPicPr preferRelativeResize="0"/>
            <p:nvPr/>
          </p:nvPicPr>
          <p:blipFill rotWithShape="1">
            <a:blip r:embed="rId5">
              <a:alphaModFix/>
            </a:blip>
            <a:srcRect l="47076" t="49040" r="2074" b="1106"/>
            <a:stretch/>
          </p:blipFill>
          <p:spPr>
            <a:xfrm>
              <a:off x="2926308" y="1411969"/>
              <a:ext cx="2829901" cy="1939751"/>
            </a:xfrm>
            <a:prstGeom prst="rect">
              <a:avLst/>
            </a:prstGeom>
            <a:noFill/>
            <a:ln>
              <a:noFill/>
            </a:ln>
          </p:spPr>
        </p:pic>
        <p:pic>
          <p:nvPicPr>
            <p:cNvPr id="3063" name="Google Shape;3063;p101"/>
            <p:cNvPicPr preferRelativeResize="0"/>
            <p:nvPr/>
          </p:nvPicPr>
          <p:blipFill rotWithShape="1">
            <a:blip r:embed="rId5">
              <a:alphaModFix/>
            </a:blip>
            <a:srcRect l="419" t="56738" r="2076" b="462"/>
            <a:stretch/>
          </p:blipFill>
          <p:spPr>
            <a:xfrm>
              <a:off x="329893" y="1711746"/>
              <a:ext cx="5426319" cy="166536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102"/>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ArsenalBio</a:t>
            </a:r>
            <a:endParaRPr/>
          </a:p>
        </p:txBody>
      </p:sp>
      <p:sp>
        <p:nvSpPr>
          <p:cNvPr id="3069" name="Google Shape;3069;p102"/>
          <p:cNvSpPr txBox="1">
            <a:spLocks noGrp="1"/>
          </p:cNvSpPr>
          <p:nvPr>
            <p:ph type="body" idx="4294967295"/>
          </p:nvPr>
        </p:nvSpPr>
        <p:spPr>
          <a:xfrm>
            <a:off x="1400275" y="857275"/>
            <a:ext cx="6357000" cy="729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500" i="1">
                <a:latin typeface="Assistant SemiBold"/>
                <a:ea typeface="Assistant SemiBold"/>
                <a:cs typeface="Assistant SemiBold"/>
                <a:sym typeface="Assistant SemiBold"/>
              </a:rPr>
              <a:t>“Arsenal Biosciences, Inc. is a clinical stage, programmable cell therapy company focused on solid tumor cell therapies to defeat cancer.”</a:t>
            </a:r>
            <a:endParaRPr sz="1500" i="1">
              <a:latin typeface="Assistant SemiBold"/>
              <a:ea typeface="Assistant SemiBold"/>
              <a:cs typeface="Assistant SemiBold"/>
              <a:sym typeface="Assistant SemiBold"/>
            </a:endParaRPr>
          </a:p>
        </p:txBody>
      </p:sp>
      <p:sp>
        <p:nvSpPr>
          <p:cNvPr id="3070" name="Google Shape;3070;p102"/>
          <p:cNvSpPr txBox="1">
            <a:spLocks noGrp="1"/>
          </p:cNvSpPr>
          <p:nvPr>
            <p:ph type="body" idx="4294967295"/>
          </p:nvPr>
        </p:nvSpPr>
        <p:spPr>
          <a:xfrm>
            <a:off x="2269050" y="-704775"/>
            <a:ext cx="460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500"/>
              <a:t>(explain ArsenalBio company goals)</a:t>
            </a:r>
            <a:endParaRPr sz="1500"/>
          </a:p>
        </p:txBody>
      </p:sp>
      <p:pic>
        <p:nvPicPr>
          <p:cNvPr id="3071" name="Google Shape;3071;p102"/>
          <p:cNvPicPr preferRelativeResize="0"/>
          <p:nvPr/>
        </p:nvPicPr>
        <p:blipFill rotWithShape="1">
          <a:blip r:embed="rId3">
            <a:alphaModFix/>
          </a:blip>
          <a:srcRect l="10948" t="9058" r="7524" b="10640"/>
          <a:stretch/>
        </p:blipFill>
        <p:spPr>
          <a:xfrm>
            <a:off x="1732800" y="1777726"/>
            <a:ext cx="1689900" cy="1695600"/>
          </a:xfrm>
          <a:prstGeom prst="ellipse">
            <a:avLst/>
          </a:prstGeom>
          <a:noFill/>
          <a:ln>
            <a:noFill/>
          </a:ln>
        </p:spPr>
      </p:pic>
      <p:pic>
        <p:nvPicPr>
          <p:cNvPr id="3072" name="Google Shape;3072;p102"/>
          <p:cNvPicPr preferRelativeResize="0"/>
          <p:nvPr/>
        </p:nvPicPr>
        <p:blipFill rotWithShape="1">
          <a:blip r:embed="rId4">
            <a:alphaModFix/>
          </a:blip>
          <a:srcRect l="892" t="9645" r="1039" b="3383"/>
          <a:stretch/>
        </p:blipFill>
        <p:spPr>
          <a:xfrm>
            <a:off x="5545861" y="1694025"/>
            <a:ext cx="1878900" cy="1863000"/>
          </a:xfrm>
          <a:prstGeom prst="ellipse">
            <a:avLst/>
          </a:prstGeom>
          <a:noFill/>
          <a:ln>
            <a:noFill/>
          </a:ln>
        </p:spPr>
      </p:pic>
      <p:sp>
        <p:nvSpPr>
          <p:cNvPr id="3073" name="Google Shape;3073;p102"/>
          <p:cNvSpPr/>
          <p:nvPr/>
        </p:nvSpPr>
        <p:spPr>
          <a:xfrm>
            <a:off x="3981475" y="2339175"/>
            <a:ext cx="1005600" cy="572700"/>
          </a:xfrm>
          <a:prstGeom prst="rightArrow">
            <a:avLst>
              <a:gd name="adj1" fmla="val 42273"/>
              <a:gd name="adj2" fmla="val 60774"/>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074" name="Google Shape;3074;p102"/>
          <p:cNvSpPr txBox="1">
            <a:spLocks noGrp="1"/>
          </p:cNvSpPr>
          <p:nvPr>
            <p:ph type="body" idx="4294967295"/>
          </p:nvPr>
        </p:nvSpPr>
        <p:spPr>
          <a:xfrm>
            <a:off x="1147350" y="3664475"/>
            <a:ext cx="2860800" cy="814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1500">
                <a:latin typeface="Assistant SemiBold"/>
                <a:ea typeface="Assistant SemiBold"/>
                <a:cs typeface="Assistant SemiBold"/>
                <a:sym typeface="Assistant SemiBold"/>
              </a:rPr>
              <a:t>Problem:</a:t>
            </a:r>
            <a:r>
              <a:rPr lang="en" sz="1500"/>
              <a:t> Therapeutic potency limited by intrinsic T-cell biology</a:t>
            </a:r>
            <a:endParaRPr sz="1500"/>
          </a:p>
        </p:txBody>
      </p:sp>
      <p:sp>
        <p:nvSpPr>
          <p:cNvPr id="3075" name="Google Shape;3075;p102"/>
          <p:cNvSpPr txBox="1">
            <a:spLocks noGrp="1"/>
          </p:cNvSpPr>
          <p:nvPr>
            <p:ph type="body" idx="4294967295"/>
          </p:nvPr>
        </p:nvSpPr>
        <p:spPr>
          <a:xfrm>
            <a:off x="5134700" y="3658375"/>
            <a:ext cx="2701200" cy="814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1500">
                <a:latin typeface="Assistant SemiBold"/>
                <a:ea typeface="Assistant SemiBold"/>
                <a:cs typeface="Assistant SemiBold"/>
                <a:sym typeface="Assistant SemiBold"/>
              </a:rPr>
              <a:t>Solution:</a:t>
            </a:r>
            <a:r>
              <a:rPr lang="en" sz="1500"/>
              <a:t> Reprogram T-cells to increase potency and specificity</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103"/>
          <p:cNvSpPr txBox="1">
            <a:spLocks noGrp="1"/>
          </p:cNvSpPr>
          <p:nvPr>
            <p:ph type="title" idx="4294967295"/>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Experiment Procedure</a:t>
            </a:r>
            <a:endParaRPr/>
          </a:p>
        </p:txBody>
      </p:sp>
      <p:sp>
        <p:nvSpPr>
          <p:cNvPr id="3081" name="Google Shape;3081;p103"/>
          <p:cNvSpPr txBox="1">
            <a:spLocks noGrp="1"/>
          </p:cNvSpPr>
          <p:nvPr>
            <p:ph type="body" idx="4294967295"/>
          </p:nvPr>
        </p:nvSpPr>
        <p:spPr>
          <a:xfrm>
            <a:off x="2275825" y="-668200"/>
            <a:ext cx="460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(explain research methods involving different plates)</a:t>
            </a:r>
            <a:endParaRPr sz="1500"/>
          </a:p>
        </p:txBody>
      </p:sp>
      <p:pic>
        <p:nvPicPr>
          <p:cNvPr id="3082" name="Google Shape;3082;p103"/>
          <p:cNvPicPr preferRelativeResize="0"/>
          <p:nvPr/>
        </p:nvPicPr>
        <p:blipFill rotWithShape="1">
          <a:blip r:embed="rId3">
            <a:alphaModFix/>
          </a:blip>
          <a:srcRect r="665"/>
          <a:stretch/>
        </p:blipFill>
        <p:spPr>
          <a:xfrm>
            <a:off x="6427724" y="1065400"/>
            <a:ext cx="2028974" cy="1421825"/>
          </a:xfrm>
          <a:prstGeom prst="rect">
            <a:avLst/>
          </a:prstGeom>
          <a:noFill/>
          <a:ln>
            <a:noFill/>
          </a:ln>
        </p:spPr>
      </p:pic>
      <p:pic>
        <p:nvPicPr>
          <p:cNvPr id="3083" name="Google Shape;3083;p103"/>
          <p:cNvPicPr preferRelativeResize="0"/>
          <p:nvPr/>
        </p:nvPicPr>
        <p:blipFill>
          <a:blip r:embed="rId4">
            <a:alphaModFix/>
          </a:blip>
          <a:stretch>
            <a:fillRect/>
          </a:stretch>
        </p:blipFill>
        <p:spPr>
          <a:xfrm>
            <a:off x="6433875" y="2866058"/>
            <a:ext cx="2028974" cy="1412267"/>
          </a:xfrm>
          <a:prstGeom prst="rect">
            <a:avLst/>
          </a:prstGeom>
          <a:noFill/>
          <a:ln>
            <a:noFill/>
          </a:ln>
        </p:spPr>
      </p:pic>
      <p:sp>
        <p:nvSpPr>
          <p:cNvPr id="3084" name="Google Shape;3084;p103"/>
          <p:cNvSpPr txBox="1">
            <a:spLocks noGrp="1"/>
          </p:cNvSpPr>
          <p:nvPr>
            <p:ph type="body" idx="4294967295"/>
          </p:nvPr>
        </p:nvSpPr>
        <p:spPr>
          <a:xfrm>
            <a:off x="6761663" y="2370150"/>
            <a:ext cx="13734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96 well Plate</a:t>
            </a:r>
            <a:endParaRPr sz="1300"/>
          </a:p>
          <a:p>
            <a:pPr marL="0" lvl="0" indent="0" algn="ctr" rtl="0">
              <a:spcBef>
                <a:spcPts val="0"/>
              </a:spcBef>
              <a:spcAft>
                <a:spcPts val="1200"/>
              </a:spcAft>
              <a:buNone/>
            </a:pPr>
            <a:r>
              <a:rPr lang="en" sz="900"/>
              <a:t>(12x8)</a:t>
            </a:r>
            <a:endParaRPr sz="900"/>
          </a:p>
        </p:txBody>
      </p:sp>
      <p:sp>
        <p:nvSpPr>
          <p:cNvPr id="3085" name="Google Shape;3085;p103"/>
          <p:cNvSpPr txBox="1">
            <a:spLocks noGrp="1"/>
          </p:cNvSpPr>
          <p:nvPr>
            <p:ph type="body" idx="4294967295"/>
          </p:nvPr>
        </p:nvSpPr>
        <p:spPr>
          <a:xfrm>
            <a:off x="6761663" y="4192525"/>
            <a:ext cx="13734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384 well Plate</a:t>
            </a:r>
            <a:endParaRPr sz="1300"/>
          </a:p>
          <a:p>
            <a:pPr marL="0" lvl="0" indent="0" algn="ctr" rtl="0">
              <a:spcBef>
                <a:spcPts val="0"/>
              </a:spcBef>
              <a:spcAft>
                <a:spcPts val="1200"/>
              </a:spcAft>
              <a:buNone/>
            </a:pPr>
            <a:r>
              <a:rPr lang="en" sz="900"/>
              <a:t>(24x16)</a:t>
            </a:r>
            <a:endParaRPr sz="1300"/>
          </a:p>
        </p:txBody>
      </p:sp>
      <p:sp>
        <p:nvSpPr>
          <p:cNvPr id="3086" name="Google Shape;3086;p103"/>
          <p:cNvSpPr txBox="1">
            <a:spLocks noGrp="1"/>
          </p:cNvSpPr>
          <p:nvPr>
            <p:ph type="body" idx="4294967295"/>
          </p:nvPr>
        </p:nvSpPr>
        <p:spPr>
          <a:xfrm>
            <a:off x="1926275" y="795555"/>
            <a:ext cx="3222000" cy="784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Scientists perform research using </a:t>
            </a:r>
            <a:r>
              <a:rPr lang="en" sz="1500" b="1"/>
              <a:t>arrays of test samples</a:t>
            </a:r>
            <a:r>
              <a:rPr lang="en" sz="1500"/>
              <a:t> called </a:t>
            </a:r>
            <a:r>
              <a:rPr lang="en" sz="1500" b="1"/>
              <a:t>plates</a:t>
            </a:r>
            <a:r>
              <a:rPr lang="en" sz="1500"/>
              <a:t>.</a:t>
            </a:r>
            <a:endParaRPr sz="1500"/>
          </a:p>
        </p:txBody>
      </p:sp>
      <p:pic>
        <p:nvPicPr>
          <p:cNvPr id="3087" name="Google Shape;3087;p103" title="Pipetting-96-Well-Plate.png"/>
          <p:cNvPicPr preferRelativeResize="0"/>
          <p:nvPr/>
        </p:nvPicPr>
        <p:blipFill>
          <a:blip r:embed="rId5">
            <a:alphaModFix/>
          </a:blip>
          <a:stretch>
            <a:fillRect/>
          </a:stretch>
        </p:blipFill>
        <p:spPr>
          <a:xfrm>
            <a:off x="1315625" y="1584638"/>
            <a:ext cx="4443300" cy="2338500"/>
          </a:xfrm>
          <a:prstGeom prst="roundRect">
            <a:avLst>
              <a:gd name="adj" fmla="val 2858"/>
            </a:avLst>
          </a:prstGeom>
          <a:noFill/>
          <a:ln>
            <a:noFill/>
          </a:ln>
        </p:spPr>
      </p:pic>
      <p:pic>
        <p:nvPicPr>
          <p:cNvPr id="3088" name="Google Shape;3088;p103" title="1000_F_510550699_QykiWF9VxZk3GDpnUMe14YOHY8hjj23o.jpg"/>
          <p:cNvPicPr preferRelativeResize="0"/>
          <p:nvPr/>
        </p:nvPicPr>
        <p:blipFill>
          <a:blip r:embed="rId6">
            <a:alphaModFix/>
          </a:blip>
          <a:stretch>
            <a:fillRect/>
          </a:stretch>
        </p:blipFill>
        <p:spPr>
          <a:xfrm>
            <a:off x="2636377" y="5781725"/>
            <a:ext cx="3082450" cy="1988175"/>
          </a:xfrm>
          <a:prstGeom prst="rect">
            <a:avLst/>
          </a:prstGeom>
          <a:noFill/>
          <a:ln>
            <a:noFill/>
          </a:ln>
        </p:spPr>
      </p:pic>
      <p:sp>
        <p:nvSpPr>
          <p:cNvPr id="3089" name="Google Shape;3089;p103"/>
          <p:cNvSpPr txBox="1">
            <a:spLocks noGrp="1"/>
          </p:cNvSpPr>
          <p:nvPr>
            <p:ph type="body" idx="4294967295"/>
          </p:nvPr>
        </p:nvSpPr>
        <p:spPr>
          <a:xfrm>
            <a:off x="1840325" y="4057825"/>
            <a:ext cx="31209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500"/>
              <a:t>These allow scientists to perform many mini experiments </a:t>
            </a:r>
            <a:r>
              <a:rPr lang="en" sz="1500" b="1"/>
              <a:t>in parallel</a:t>
            </a:r>
            <a:r>
              <a:rPr lang="en" sz="1500"/>
              <a:t>.</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3"/>
        <p:cNvGrpSpPr/>
        <p:nvPr/>
      </p:nvGrpSpPr>
      <p:grpSpPr>
        <a:xfrm>
          <a:off x="0" y="0"/>
          <a:ext cx="0" cy="0"/>
          <a:chOff x="0" y="0"/>
          <a:chExt cx="0" cy="0"/>
        </a:xfrm>
      </p:grpSpPr>
      <p:sp>
        <p:nvSpPr>
          <p:cNvPr id="3094" name="Google Shape;3094;p104"/>
          <p:cNvSpPr txBox="1">
            <a:spLocks noGrp="1"/>
          </p:cNvSpPr>
          <p:nvPr>
            <p:ph type="body" idx="2"/>
          </p:nvPr>
        </p:nvSpPr>
        <p:spPr>
          <a:xfrm>
            <a:off x="1782600" y="802251"/>
            <a:ext cx="5578800" cy="464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sz="1500"/>
              <a:t>Plates travel through a series of </a:t>
            </a:r>
            <a:r>
              <a:rPr lang="en" sz="1500" b="1"/>
              <a:t>time stages </a:t>
            </a:r>
            <a:r>
              <a:rPr lang="en" sz="1500"/>
              <a:t>or “</a:t>
            </a:r>
            <a:r>
              <a:rPr lang="en" sz="1500" b="1"/>
              <a:t>processes</a:t>
            </a:r>
            <a:r>
              <a:rPr lang="en" sz="1500"/>
              <a:t>”.</a:t>
            </a:r>
            <a:endParaRPr sz="1500"/>
          </a:p>
        </p:txBody>
      </p:sp>
      <p:sp>
        <p:nvSpPr>
          <p:cNvPr id="3095" name="Google Shape;3095;p104"/>
          <p:cNvSpPr txBox="1"/>
          <p:nvPr/>
        </p:nvSpPr>
        <p:spPr>
          <a:xfrm>
            <a:off x="1107682" y="2357119"/>
            <a:ext cx="11961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A</a:t>
            </a:r>
            <a:endParaRPr sz="1200" b="1">
              <a:solidFill>
                <a:srgbClr val="333333"/>
              </a:solidFill>
              <a:latin typeface="Hanken Grotesk"/>
              <a:ea typeface="Hanken Grotesk"/>
              <a:cs typeface="Hanken Grotesk"/>
              <a:sym typeface="Hanken Grotesk"/>
            </a:endParaRPr>
          </a:p>
        </p:txBody>
      </p:sp>
      <p:sp>
        <p:nvSpPr>
          <p:cNvPr id="3096" name="Google Shape;3096;p104"/>
          <p:cNvSpPr txBox="1"/>
          <p:nvPr/>
        </p:nvSpPr>
        <p:spPr>
          <a:xfrm>
            <a:off x="3018525" y="2357119"/>
            <a:ext cx="11961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A</a:t>
            </a:r>
            <a:endParaRPr sz="1200" b="1">
              <a:solidFill>
                <a:srgbClr val="333333"/>
              </a:solidFill>
              <a:latin typeface="Hanken Grotesk"/>
              <a:ea typeface="Hanken Grotesk"/>
              <a:cs typeface="Hanken Grotesk"/>
              <a:sym typeface="Hanken Grotesk"/>
            </a:endParaRPr>
          </a:p>
        </p:txBody>
      </p:sp>
      <p:cxnSp>
        <p:nvCxnSpPr>
          <p:cNvPr id="3097" name="Google Shape;3097;p104"/>
          <p:cNvCxnSpPr>
            <a:stCxn id="3095" idx="3"/>
            <a:endCxn id="3096" idx="1"/>
          </p:cNvCxnSpPr>
          <p:nvPr/>
        </p:nvCxnSpPr>
        <p:spPr>
          <a:xfrm>
            <a:off x="2303782" y="2621719"/>
            <a:ext cx="714600" cy="600"/>
          </a:xfrm>
          <a:prstGeom prst="bentConnector3">
            <a:avLst>
              <a:gd name="adj1" fmla="val 50010"/>
            </a:avLst>
          </a:prstGeom>
          <a:noFill/>
          <a:ln w="19050" cap="flat" cmpd="sng">
            <a:solidFill>
              <a:schemeClr val="lt2"/>
            </a:solidFill>
            <a:prstDash val="solid"/>
            <a:round/>
            <a:headEnd type="none" w="med" len="med"/>
            <a:tailEnd type="triangle" w="med" len="med"/>
          </a:ln>
        </p:spPr>
      </p:cxnSp>
      <p:sp>
        <p:nvSpPr>
          <p:cNvPr id="3098" name="Google Shape;3098;p104"/>
          <p:cNvSpPr txBox="1"/>
          <p:nvPr/>
        </p:nvSpPr>
        <p:spPr>
          <a:xfrm>
            <a:off x="4929381" y="2357594"/>
            <a:ext cx="11961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A</a:t>
            </a:r>
            <a:endParaRPr sz="1200" b="1">
              <a:solidFill>
                <a:srgbClr val="333333"/>
              </a:solidFill>
              <a:latin typeface="Hanken Grotesk"/>
              <a:ea typeface="Hanken Grotesk"/>
              <a:cs typeface="Hanken Grotesk"/>
              <a:sym typeface="Hanken Grotesk"/>
            </a:endParaRPr>
          </a:p>
        </p:txBody>
      </p:sp>
      <p:cxnSp>
        <p:nvCxnSpPr>
          <p:cNvPr id="3099" name="Google Shape;3099;p104"/>
          <p:cNvCxnSpPr>
            <a:stCxn id="3096" idx="3"/>
            <a:endCxn id="3098" idx="1"/>
          </p:cNvCxnSpPr>
          <p:nvPr/>
        </p:nvCxnSpPr>
        <p:spPr>
          <a:xfrm>
            <a:off x="4214625" y="2621719"/>
            <a:ext cx="714900" cy="600"/>
          </a:xfrm>
          <a:prstGeom prst="bentConnector3">
            <a:avLst>
              <a:gd name="adj1" fmla="val 49990"/>
            </a:avLst>
          </a:prstGeom>
          <a:noFill/>
          <a:ln w="19050" cap="flat" cmpd="sng">
            <a:solidFill>
              <a:schemeClr val="lt2"/>
            </a:solidFill>
            <a:prstDash val="solid"/>
            <a:round/>
            <a:headEnd type="none" w="med" len="med"/>
            <a:tailEnd type="triangle" w="med" len="med"/>
          </a:ln>
        </p:spPr>
      </p:cxnSp>
      <p:sp>
        <p:nvSpPr>
          <p:cNvPr id="3100" name="Google Shape;3100;p104"/>
          <p:cNvSpPr txBox="1"/>
          <p:nvPr/>
        </p:nvSpPr>
        <p:spPr>
          <a:xfrm>
            <a:off x="6840231" y="2357594"/>
            <a:ext cx="1196100" cy="529200"/>
          </a:xfrm>
          <a:prstGeom prst="rect">
            <a:avLst/>
          </a:prstGeom>
          <a:solidFill>
            <a:srgbClr val="557DB7"/>
          </a:solidFill>
          <a:ln w="28575" cap="flat" cmpd="sng">
            <a:solidFill>
              <a:srgbClr val="557D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A</a:t>
            </a:r>
            <a:endParaRPr sz="1200" b="1">
              <a:solidFill>
                <a:srgbClr val="333333"/>
              </a:solidFill>
              <a:latin typeface="Hanken Grotesk"/>
              <a:ea typeface="Hanken Grotesk"/>
              <a:cs typeface="Hanken Grotesk"/>
              <a:sym typeface="Hanken Grotesk"/>
            </a:endParaRPr>
          </a:p>
        </p:txBody>
      </p:sp>
      <p:cxnSp>
        <p:nvCxnSpPr>
          <p:cNvPr id="3101" name="Google Shape;3101;p104"/>
          <p:cNvCxnSpPr>
            <a:stCxn id="3098" idx="3"/>
            <a:endCxn id="3100" idx="1"/>
          </p:cNvCxnSpPr>
          <p:nvPr/>
        </p:nvCxnSpPr>
        <p:spPr>
          <a:xfrm>
            <a:off x="6125481" y="2622194"/>
            <a:ext cx="714900" cy="600"/>
          </a:xfrm>
          <a:prstGeom prst="bentConnector3">
            <a:avLst>
              <a:gd name="adj1" fmla="val 49990"/>
            </a:avLst>
          </a:prstGeom>
          <a:noFill/>
          <a:ln w="19050" cap="flat" cmpd="sng">
            <a:solidFill>
              <a:schemeClr val="lt2"/>
            </a:solidFill>
            <a:prstDash val="solid"/>
            <a:round/>
            <a:headEnd type="none" w="med" len="med"/>
            <a:tailEnd type="triangle" w="med" len="med"/>
          </a:ln>
        </p:spPr>
      </p:cxnSp>
      <p:sp>
        <p:nvSpPr>
          <p:cNvPr id="3102" name="Google Shape;3102;p104"/>
          <p:cNvSpPr txBox="1"/>
          <p:nvPr/>
        </p:nvSpPr>
        <p:spPr>
          <a:xfrm>
            <a:off x="780675" y="1750041"/>
            <a:ext cx="1850100" cy="295200"/>
          </a:xfrm>
          <a:prstGeom prst="rect">
            <a:avLst/>
          </a:prstGeom>
          <a:solidFill>
            <a:srgbClr val="CCCCC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(Day 0)</a:t>
            </a:r>
            <a:endParaRPr sz="1200" b="1">
              <a:solidFill>
                <a:srgbClr val="333333"/>
              </a:solidFill>
              <a:latin typeface="Hanken Grotesk"/>
              <a:ea typeface="Hanken Grotesk"/>
              <a:cs typeface="Hanken Grotesk"/>
              <a:sym typeface="Hanken Grotesk"/>
            </a:endParaRPr>
          </a:p>
        </p:txBody>
      </p:sp>
      <p:sp>
        <p:nvSpPr>
          <p:cNvPr id="3103" name="Google Shape;3103;p104"/>
          <p:cNvSpPr txBox="1">
            <a:spLocks noGrp="1"/>
          </p:cNvSpPr>
          <p:nvPr>
            <p:ph type="title"/>
          </p:nvPr>
        </p:nvSpPr>
        <p:spPr>
          <a:xfrm>
            <a:off x="720025" y="246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Experiment Procedure</a:t>
            </a:r>
            <a:endParaRPr/>
          </a:p>
        </p:txBody>
      </p:sp>
      <p:sp>
        <p:nvSpPr>
          <p:cNvPr id="3104" name="Google Shape;3104;p104"/>
          <p:cNvSpPr txBox="1"/>
          <p:nvPr/>
        </p:nvSpPr>
        <p:spPr>
          <a:xfrm>
            <a:off x="2691525" y="1750041"/>
            <a:ext cx="1850100" cy="295200"/>
          </a:xfrm>
          <a:prstGeom prst="rect">
            <a:avLst/>
          </a:prstGeom>
          <a:solidFill>
            <a:srgbClr val="CCCCC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(Day 1)</a:t>
            </a:r>
            <a:endParaRPr sz="1200" b="1">
              <a:solidFill>
                <a:srgbClr val="333333"/>
              </a:solidFill>
              <a:latin typeface="Hanken Grotesk"/>
              <a:ea typeface="Hanken Grotesk"/>
              <a:cs typeface="Hanken Grotesk"/>
              <a:sym typeface="Hanken Grotesk"/>
            </a:endParaRPr>
          </a:p>
        </p:txBody>
      </p:sp>
      <p:sp>
        <p:nvSpPr>
          <p:cNvPr id="3105" name="Google Shape;3105;p104"/>
          <p:cNvSpPr txBox="1"/>
          <p:nvPr/>
        </p:nvSpPr>
        <p:spPr>
          <a:xfrm>
            <a:off x="4602379" y="1750041"/>
            <a:ext cx="1850100" cy="295200"/>
          </a:xfrm>
          <a:prstGeom prst="rect">
            <a:avLst/>
          </a:prstGeom>
          <a:solidFill>
            <a:srgbClr val="CCCCC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(Day 2)</a:t>
            </a:r>
            <a:endParaRPr sz="1200" b="1">
              <a:solidFill>
                <a:srgbClr val="333333"/>
              </a:solidFill>
              <a:latin typeface="Hanken Grotesk"/>
              <a:ea typeface="Hanken Grotesk"/>
              <a:cs typeface="Hanken Grotesk"/>
              <a:sym typeface="Hanken Grotesk"/>
            </a:endParaRPr>
          </a:p>
        </p:txBody>
      </p:sp>
      <p:sp>
        <p:nvSpPr>
          <p:cNvPr id="3106" name="Google Shape;3106;p104"/>
          <p:cNvSpPr txBox="1"/>
          <p:nvPr/>
        </p:nvSpPr>
        <p:spPr>
          <a:xfrm>
            <a:off x="780675" y="1362532"/>
            <a:ext cx="1850100" cy="295200"/>
          </a:xfrm>
          <a:prstGeom prst="rect">
            <a:avLst/>
          </a:prstGeom>
          <a:solidFill>
            <a:srgbClr val="999999"/>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Process 0</a:t>
            </a:r>
            <a:endParaRPr sz="1200" b="1">
              <a:solidFill>
                <a:srgbClr val="333333"/>
              </a:solidFill>
              <a:latin typeface="Hanken Grotesk"/>
              <a:ea typeface="Hanken Grotesk"/>
              <a:cs typeface="Hanken Grotesk"/>
              <a:sym typeface="Hanken Grotesk"/>
            </a:endParaRPr>
          </a:p>
        </p:txBody>
      </p:sp>
      <p:sp>
        <p:nvSpPr>
          <p:cNvPr id="3107" name="Google Shape;3107;p104"/>
          <p:cNvSpPr txBox="1"/>
          <p:nvPr/>
        </p:nvSpPr>
        <p:spPr>
          <a:xfrm>
            <a:off x="2691525" y="1362532"/>
            <a:ext cx="1850100" cy="295200"/>
          </a:xfrm>
          <a:prstGeom prst="rect">
            <a:avLst/>
          </a:prstGeom>
          <a:solidFill>
            <a:srgbClr val="999999"/>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Process 1</a:t>
            </a:r>
            <a:endParaRPr sz="1200" b="1">
              <a:solidFill>
                <a:srgbClr val="333333"/>
              </a:solidFill>
              <a:latin typeface="Hanken Grotesk"/>
              <a:ea typeface="Hanken Grotesk"/>
              <a:cs typeface="Hanken Grotesk"/>
              <a:sym typeface="Hanken Grotesk"/>
            </a:endParaRPr>
          </a:p>
        </p:txBody>
      </p:sp>
      <p:sp>
        <p:nvSpPr>
          <p:cNvPr id="3108" name="Google Shape;3108;p104"/>
          <p:cNvSpPr txBox="1"/>
          <p:nvPr/>
        </p:nvSpPr>
        <p:spPr>
          <a:xfrm>
            <a:off x="4602375" y="1362532"/>
            <a:ext cx="1850100" cy="295200"/>
          </a:xfrm>
          <a:prstGeom prst="rect">
            <a:avLst/>
          </a:prstGeom>
          <a:solidFill>
            <a:srgbClr val="999999"/>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Process 2</a:t>
            </a:r>
            <a:endParaRPr sz="1200" b="1">
              <a:solidFill>
                <a:srgbClr val="333333"/>
              </a:solidFill>
              <a:latin typeface="Hanken Grotesk"/>
              <a:ea typeface="Hanken Grotesk"/>
              <a:cs typeface="Hanken Grotesk"/>
              <a:sym typeface="Hanken Grotesk"/>
            </a:endParaRPr>
          </a:p>
        </p:txBody>
      </p:sp>
      <p:sp>
        <p:nvSpPr>
          <p:cNvPr id="3109" name="Google Shape;3109;p104"/>
          <p:cNvSpPr txBox="1"/>
          <p:nvPr/>
        </p:nvSpPr>
        <p:spPr>
          <a:xfrm>
            <a:off x="6513225" y="1362682"/>
            <a:ext cx="1850100" cy="295200"/>
          </a:xfrm>
          <a:prstGeom prst="rect">
            <a:avLst/>
          </a:prstGeom>
          <a:solidFill>
            <a:srgbClr val="999999"/>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Process 3</a:t>
            </a:r>
            <a:endParaRPr sz="1200" b="1">
              <a:solidFill>
                <a:srgbClr val="333333"/>
              </a:solidFill>
              <a:latin typeface="Hanken Grotesk"/>
              <a:ea typeface="Hanken Grotesk"/>
              <a:cs typeface="Hanken Grotesk"/>
              <a:sym typeface="Hanken Grotesk"/>
            </a:endParaRPr>
          </a:p>
        </p:txBody>
      </p:sp>
      <p:sp>
        <p:nvSpPr>
          <p:cNvPr id="3110" name="Google Shape;3110;p104"/>
          <p:cNvSpPr txBox="1"/>
          <p:nvPr/>
        </p:nvSpPr>
        <p:spPr>
          <a:xfrm>
            <a:off x="6513229" y="1750328"/>
            <a:ext cx="1850100" cy="295200"/>
          </a:xfrm>
          <a:prstGeom prst="rect">
            <a:avLst/>
          </a:prstGeom>
          <a:solidFill>
            <a:srgbClr val="CCCCC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(Day 3)</a:t>
            </a:r>
            <a:endParaRPr sz="1200" b="1">
              <a:solidFill>
                <a:srgbClr val="333333"/>
              </a:solidFill>
              <a:latin typeface="Hanken Grotesk"/>
              <a:ea typeface="Hanken Grotesk"/>
              <a:cs typeface="Hanken Grotesk"/>
              <a:sym typeface="Hanken Grotesk"/>
            </a:endParaRPr>
          </a:p>
        </p:txBody>
      </p:sp>
      <p:sp>
        <p:nvSpPr>
          <p:cNvPr id="3111" name="Google Shape;3111;p104"/>
          <p:cNvSpPr txBox="1"/>
          <p:nvPr/>
        </p:nvSpPr>
        <p:spPr>
          <a:xfrm>
            <a:off x="1107682" y="3111307"/>
            <a:ext cx="1196100" cy="529200"/>
          </a:xfrm>
          <a:prstGeom prst="rect">
            <a:avLst/>
          </a:prstGeom>
          <a:solidFill>
            <a:srgbClr val="F0A6CA"/>
          </a:solidFill>
          <a:ln w="28575" cap="flat" cmpd="sng">
            <a:solidFill>
              <a:srgbClr val="F0A6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B</a:t>
            </a:r>
            <a:endParaRPr sz="1200" b="1">
              <a:solidFill>
                <a:srgbClr val="333333"/>
              </a:solidFill>
              <a:latin typeface="Hanken Grotesk"/>
              <a:ea typeface="Hanken Grotesk"/>
              <a:cs typeface="Hanken Grotesk"/>
              <a:sym typeface="Hanken Grotesk"/>
            </a:endParaRPr>
          </a:p>
        </p:txBody>
      </p:sp>
      <p:sp>
        <p:nvSpPr>
          <p:cNvPr id="3112" name="Google Shape;3112;p104"/>
          <p:cNvSpPr txBox="1"/>
          <p:nvPr/>
        </p:nvSpPr>
        <p:spPr>
          <a:xfrm>
            <a:off x="3018525" y="3111307"/>
            <a:ext cx="1196100" cy="529200"/>
          </a:xfrm>
          <a:prstGeom prst="rect">
            <a:avLst/>
          </a:prstGeom>
          <a:solidFill>
            <a:srgbClr val="F0A6CA"/>
          </a:solidFill>
          <a:ln w="28575" cap="flat" cmpd="sng">
            <a:solidFill>
              <a:srgbClr val="F0A6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B</a:t>
            </a:r>
            <a:endParaRPr sz="1200" b="1">
              <a:solidFill>
                <a:srgbClr val="333333"/>
              </a:solidFill>
              <a:latin typeface="Hanken Grotesk"/>
              <a:ea typeface="Hanken Grotesk"/>
              <a:cs typeface="Hanken Grotesk"/>
              <a:sym typeface="Hanken Grotesk"/>
            </a:endParaRPr>
          </a:p>
        </p:txBody>
      </p:sp>
      <p:cxnSp>
        <p:nvCxnSpPr>
          <p:cNvPr id="3113" name="Google Shape;3113;p104"/>
          <p:cNvCxnSpPr>
            <a:stCxn id="3111" idx="3"/>
            <a:endCxn id="3112" idx="1"/>
          </p:cNvCxnSpPr>
          <p:nvPr/>
        </p:nvCxnSpPr>
        <p:spPr>
          <a:xfrm>
            <a:off x="2303782" y="3375907"/>
            <a:ext cx="714600" cy="600"/>
          </a:xfrm>
          <a:prstGeom prst="bentConnector3">
            <a:avLst>
              <a:gd name="adj1" fmla="val 50010"/>
            </a:avLst>
          </a:prstGeom>
          <a:noFill/>
          <a:ln w="19050" cap="flat" cmpd="sng">
            <a:solidFill>
              <a:schemeClr val="lt2"/>
            </a:solidFill>
            <a:prstDash val="solid"/>
            <a:round/>
            <a:headEnd type="none" w="med" len="med"/>
            <a:tailEnd type="triangle" w="med" len="med"/>
          </a:ln>
        </p:spPr>
      </p:cxnSp>
      <p:sp>
        <p:nvSpPr>
          <p:cNvPr id="3114" name="Google Shape;3114;p104"/>
          <p:cNvSpPr txBox="1"/>
          <p:nvPr/>
        </p:nvSpPr>
        <p:spPr>
          <a:xfrm>
            <a:off x="4929381" y="3111782"/>
            <a:ext cx="1196100" cy="529200"/>
          </a:xfrm>
          <a:prstGeom prst="rect">
            <a:avLst/>
          </a:prstGeom>
          <a:solidFill>
            <a:srgbClr val="F0A6CA"/>
          </a:solidFill>
          <a:ln w="28575" cap="flat" cmpd="sng">
            <a:solidFill>
              <a:srgbClr val="F0A6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B</a:t>
            </a:r>
            <a:endParaRPr sz="1200" b="1">
              <a:solidFill>
                <a:srgbClr val="333333"/>
              </a:solidFill>
              <a:latin typeface="Hanken Grotesk"/>
              <a:ea typeface="Hanken Grotesk"/>
              <a:cs typeface="Hanken Grotesk"/>
              <a:sym typeface="Hanken Grotesk"/>
            </a:endParaRPr>
          </a:p>
        </p:txBody>
      </p:sp>
      <p:cxnSp>
        <p:nvCxnSpPr>
          <p:cNvPr id="3115" name="Google Shape;3115;p104"/>
          <p:cNvCxnSpPr>
            <a:stCxn id="3112" idx="3"/>
            <a:endCxn id="3114" idx="1"/>
          </p:cNvCxnSpPr>
          <p:nvPr/>
        </p:nvCxnSpPr>
        <p:spPr>
          <a:xfrm>
            <a:off x="4214625" y="3375907"/>
            <a:ext cx="714900" cy="600"/>
          </a:xfrm>
          <a:prstGeom prst="bentConnector3">
            <a:avLst>
              <a:gd name="adj1" fmla="val 49990"/>
            </a:avLst>
          </a:prstGeom>
          <a:noFill/>
          <a:ln w="19050" cap="flat" cmpd="sng">
            <a:solidFill>
              <a:schemeClr val="lt2"/>
            </a:solidFill>
            <a:prstDash val="solid"/>
            <a:round/>
            <a:headEnd type="none" w="med" len="med"/>
            <a:tailEnd type="triangle" w="med" len="med"/>
          </a:ln>
        </p:spPr>
      </p:cxnSp>
      <p:sp>
        <p:nvSpPr>
          <p:cNvPr id="3116" name="Google Shape;3116;p104"/>
          <p:cNvSpPr txBox="1"/>
          <p:nvPr/>
        </p:nvSpPr>
        <p:spPr>
          <a:xfrm>
            <a:off x="6840231" y="3111782"/>
            <a:ext cx="1196100" cy="529200"/>
          </a:xfrm>
          <a:prstGeom prst="rect">
            <a:avLst/>
          </a:prstGeom>
          <a:solidFill>
            <a:srgbClr val="F0A6CA"/>
          </a:solidFill>
          <a:ln w="28575" cap="flat" cmpd="sng">
            <a:solidFill>
              <a:srgbClr val="F0A6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B</a:t>
            </a:r>
            <a:endParaRPr sz="1200" b="1">
              <a:solidFill>
                <a:srgbClr val="333333"/>
              </a:solidFill>
              <a:latin typeface="Hanken Grotesk"/>
              <a:ea typeface="Hanken Grotesk"/>
              <a:cs typeface="Hanken Grotesk"/>
              <a:sym typeface="Hanken Grotesk"/>
            </a:endParaRPr>
          </a:p>
        </p:txBody>
      </p:sp>
      <p:cxnSp>
        <p:nvCxnSpPr>
          <p:cNvPr id="3117" name="Google Shape;3117;p104"/>
          <p:cNvCxnSpPr>
            <a:stCxn id="3114" idx="3"/>
            <a:endCxn id="3116" idx="1"/>
          </p:cNvCxnSpPr>
          <p:nvPr/>
        </p:nvCxnSpPr>
        <p:spPr>
          <a:xfrm>
            <a:off x="6125481" y="3376382"/>
            <a:ext cx="714900" cy="600"/>
          </a:xfrm>
          <a:prstGeom prst="bentConnector3">
            <a:avLst>
              <a:gd name="adj1" fmla="val 49990"/>
            </a:avLst>
          </a:prstGeom>
          <a:noFill/>
          <a:ln w="19050" cap="flat" cmpd="sng">
            <a:solidFill>
              <a:schemeClr val="lt2"/>
            </a:solidFill>
            <a:prstDash val="solid"/>
            <a:round/>
            <a:headEnd type="none" w="med" len="med"/>
            <a:tailEnd type="triangle" w="med" len="med"/>
          </a:ln>
        </p:spPr>
      </p:cxnSp>
      <p:sp>
        <p:nvSpPr>
          <p:cNvPr id="3118" name="Google Shape;3118;p104"/>
          <p:cNvSpPr txBox="1"/>
          <p:nvPr/>
        </p:nvSpPr>
        <p:spPr>
          <a:xfrm>
            <a:off x="1107682" y="3865944"/>
            <a:ext cx="1196100" cy="529200"/>
          </a:xfrm>
          <a:prstGeom prst="rect">
            <a:avLst/>
          </a:prstGeom>
          <a:solidFill>
            <a:srgbClr val="53BFBF"/>
          </a:solidFill>
          <a:ln w="28575" cap="flat" cmpd="sng">
            <a:solidFill>
              <a:srgbClr val="53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C</a:t>
            </a:r>
            <a:endParaRPr sz="1200" b="1">
              <a:solidFill>
                <a:srgbClr val="333333"/>
              </a:solidFill>
              <a:latin typeface="Hanken Grotesk"/>
              <a:ea typeface="Hanken Grotesk"/>
              <a:cs typeface="Hanken Grotesk"/>
              <a:sym typeface="Hanken Grotesk"/>
            </a:endParaRPr>
          </a:p>
        </p:txBody>
      </p:sp>
      <p:sp>
        <p:nvSpPr>
          <p:cNvPr id="3119" name="Google Shape;3119;p104"/>
          <p:cNvSpPr txBox="1"/>
          <p:nvPr/>
        </p:nvSpPr>
        <p:spPr>
          <a:xfrm>
            <a:off x="3018525" y="3865944"/>
            <a:ext cx="1196100" cy="529200"/>
          </a:xfrm>
          <a:prstGeom prst="rect">
            <a:avLst/>
          </a:prstGeom>
          <a:solidFill>
            <a:srgbClr val="53BFBF"/>
          </a:solidFill>
          <a:ln w="28575" cap="flat" cmpd="sng">
            <a:solidFill>
              <a:srgbClr val="53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C</a:t>
            </a:r>
            <a:endParaRPr sz="1200" b="1">
              <a:solidFill>
                <a:srgbClr val="333333"/>
              </a:solidFill>
              <a:latin typeface="Hanken Grotesk"/>
              <a:ea typeface="Hanken Grotesk"/>
              <a:cs typeface="Hanken Grotesk"/>
              <a:sym typeface="Hanken Grotesk"/>
            </a:endParaRPr>
          </a:p>
        </p:txBody>
      </p:sp>
      <p:cxnSp>
        <p:nvCxnSpPr>
          <p:cNvPr id="3120" name="Google Shape;3120;p104"/>
          <p:cNvCxnSpPr>
            <a:stCxn id="3118" idx="3"/>
            <a:endCxn id="3119" idx="1"/>
          </p:cNvCxnSpPr>
          <p:nvPr/>
        </p:nvCxnSpPr>
        <p:spPr>
          <a:xfrm>
            <a:off x="2303782" y="4130544"/>
            <a:ext cx="714600" cy="600"/>
          </a:xfrm>
          <a:prstGeom prst="bentConnector3">
            <a:avLst>
              <a:gd name="adj1" fmla="val 50010"/>
            </a:avLst>
          </a:prstGeom>
          <a:noFill/>
          <a:ln w="19050" cap="flat" cmpd="sng">
            <a:solidFill>
              <a:schemeClr val="lt2"/>
            </a:solidFill>
            <a:prstDash val="solid"/>
            <a:round/>
            <a:headEnd type="none" w="med" len="med"/>
            <a:tailEnd type="triangle" w="med" len="med"/>
          </a:ln>
        </p:spPr>
      </p:cxnSp>
      <p:sp>
        <p:nvSpPr>
          <p:cNvPr id="3121" name="Google Shape;3121;p104"/>
          <p:cNvSpPr txBox="1"/>
          <p:nvPr/>
        </p:nvSpPr>
        <p:spPr>
          <a:xfrm>
            <a:off x="4929381" y="3866419"/>
            <a:ext cx="1196100" cy="529200"/>
          </a:xfrm>
          <a:prstGeom prst="rect">
            <a:avLst/>
          </a:prstGeom>
          <a:solidFill>
            <a:srgbClr val="53BFBF"/>
          </a:solidFill>
          <a:ln w="28575" cap="flat" cmpd="sng">
            <a:solidFill>
              <a:srgbClr val="53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C</a:t>
            </a:r>
            <a:endParaRPr sz="1200" b="1">
              <a:solidFill>
                <a:srgbClr val="333333"/>
              </a:solidFill>
              <a:latin typeface="Hanken Grotesk"/>
              <a:ea typeface="Hanken Grotesk"/>
              <a:cs typeface="Hanken Grotesk"/>
              <a:sym typeface="Hanken Grotesk"/>
            </a:endParaRPr>
          </a:p>
        </p:txBody>
      </p:sp>
      <p:cxnSp>
        <p:nvCxnSpPr>
          <p:cNvPr id="3122" name="Google Shape;3122;p104"/>
          <p:cNvCxnSpPr>
            <a:stCxn id="3119" idx="3"/>
            <a:endCxn id="3121" idx="1"/>
          </p:cNvCxnSpPr>
          <p:nvPr/>
        </p:nvCxnSpPr>
        <p:spPr>
          <a:xfrm>
            <a:off x="4214625" y="4130544"/>
            <a:ext cx="714900" cy="600"/>
          </a:xfrm>
          <a:prstGeom prst="bentConnector3">
            <a:avLst>
              <a:gd name="adj1" fmla="val 49990"/>
            </a:avLst>
          </a:prstGeom>
          <a:noFill/>
          <a:ln w="19050" cap="flat" cmpd="sng">
            <a:solidFill>
              <a:schemeClr val="lt2"/>
            </a:solidFill>
            <a:prstDash val="solid"/>
            <a:round/>
            <a:headEnd type="none" w="med" len="med"/>
            <a:tailEnd type="triangle" w="med" len="med"/>
          </a:ln>
        </p:spPr>
      </p:cxnSp>
      <p:sp>
        <p:nvSpPr>
          <p:cNvPr id="3123" name="Google Shape;3123;p104"/>
          <p:cNvSpPr txBox="1"/>
          <p:nvPr/>
        </p:nvSpPr>
        <p:spPr>
          <a:xfrm>
            <a:off x="6840231" y="3866419"/>
            <a:ext cx="1196100" cy="529200"/>
          </a:xfrm>
          <a:prstGeom prst="rect">
            <a:avLst/>
          </a:prstGeom>
          <a:solidFill>
            <a:srgbClr val="53BFBF"/>
          </a:solidFill>
          <a:ln w="28575" cap="flat" cmpd="sng">
            <a:solidFill>
              <a:srgbClr val="53BFB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333333"/>
                </a:solidFill>
                <a:latin typeface="Hanken Grotesk"/>
                <a:ea typeface="Hanken Grotesk"/>
                <a:cs typeface="Hanken Grotesk"/>
                <a:sym typeface="Hanken Grotesk"/>
              </a:rPr>
              <a:t>Plate C</a:t>
            </a:r>
            <a:endParaRPr sz="1200" b="1">
              <a:solidFill>
                <a:srgbClr val="333333"/>
              </a:solidFill>
              <a:latin typeface="Hanken Grotesk"/>
              <a:ea typeface="Hanken Grotesk"/>
              <a:cs typeface="Hanken Grotesk"/>
              <a:sym typeface="Hanken Grotesk"/>
            </a:endParaRPr>
          </a:p>
        </p:txBody>
      </p:sp>
      <p:cxnSp>
        <p:nvCxnSpPr>
          <p:cNvPr id="3124" name="Google Shape;3124;p104"/>
          <p:cNvCxnSpPr>
            <a:stCxn id="3121" idx="3"/>
            <a:endCxn id="3123" idx="1"/>
          </p:cNvCxnSpPr>
          <p:nvPr/>
        </p:nvCxnSpPr>
        <p:spPr>
          <a:xfrm>
            <a:off x="6125481" y="4131019"/>
            <a:ext cx="714900" cy="600"/>
          </a:xfrm>
          <a:prstGeom prst="bentConnector3">
            <a:avLst>
              <a:gd name="adj1" fmla="val 49990"/>
            </a:avLst>
          </a:prstGeom>
          <a:noFill/>
          <a:ln w="19050" cap="flat" cmpd="sng">
            <a:solidFill>
              <a:schemeClr val="lt2"/>
            </a:solidFill>
            <a:prstDash val="solid"/>
            <a:round/>
            <a:headEnd type="none" w="med" len="med"/>
            <a:tailEnd type="triangle" w="med" len="med"/>
          </a:ln>
        </p:spPr>
      </p:cxnSp>
      <p:sp>
        <p:nvSpPr>
          <p:cNvPr id="3125" name="Google Shape;3125;p104"/>
          <p:cNvSpPr/>
          <p:nvPr/>
        </p:nvSpPr>
        <p:spPr>
          <a:xfrm>
            <a:off x="4343719" y="5393363"/>
            <a:ext cx="470100" cy="415800"/>
          </a:xfrm>
          <a:prstGeom prst="roundRect">
            <a:avLst>
              <a:gd name="adj" fmla="val 16667"/>
            </a:avLst>
          </a:prstGeom>
          <a:solidFill>
            <a:srgbClr val="F6A81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6" name="Google Shape;3126;p104"/>
          <p:cNvSpPr/>
          <p:nvPr/>
        </p:nvSpPr>
        <p:spPr>
          <a:xfrm>
            <a:off x="3782625" y="5393363"/>
            <a:ext cx="470100" cy="415800"/>
          </a:xfrm>
          <a:prstGeom prst="roundRect">
            <a:avLst>
              <a:gd name="adj" fmla="val 16667"/>
            </a:avLst>
          </a:prstGeom>
          <a:solidFill>
            <a:srgbClr val="53BF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7" name="Google Shape;3127;p104"/>
          <p:cNvSpPr/>
          <p:nvPr/>
        </p:nvSpPr>
        <p:spPr>
          <a:xfrm>
            <a:off x="3782625" y="5888295"/>
            <a:ext cx="470100" cy="415800"/>
          </a:xfrm>
          <a:prstGeom prst="roundRect">
            <a:avLst>
              <a:gd name="adj" fmla="val 16667"/>
            </a:avLst>
          </a:prstGeom>
          <a:solidFill>
            <a:srgbClr val="557D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8" name="Google Shape;3128;p104"/>
          <p:cNvSpPr/>
          <p:nvPr/>
        </p:nvSpPr>
        <p:spPr>
          <a:xfrm>
            <a:off x="4343719" y="5888295"/>
            <a:ext cx="470100" cy="415800"/>
          </a:xfrm>
          <a:prstGeom prst="roundRect">
            <a:avLst>
              <a:gd name="adj" fmla="val 16667"/>
            </a:avLst>
          </a:prstGeom>
          <a:solidFill>
            <a:srgbClr val="F0A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9" name="Google Shape;3129;p104"/>
          <p:cNvSpPr/>
          <p:nvPr/>
        </p:nvSpPr>
        <p:spPr>
          <a:xfrm>
            <a:off x="4904813" y="5888295"/>
            <a:ext cx="470100" cy="415800"/>
          </a:xfrm>
          <a:prstGeom prst="roundRect">
            <a:avLst>
              <a:gd name="adj" fmla="val 16667"/>
            </a:avLst>
          </a:prstGeom>
          <a:solidFill>
            <a:srgbClr val="B3B3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30" name="Google Shape;3130;p104"/>
          <p:cNvSpPr/>
          <p:nvPr/>
        </p:nvSpPr>
        <p:spPr>
          <a:xfrm>
            <a:off x="4904813" y="5390650"/>
            <a:ext cx="470100" cy="415800"/>
          </a:xfrm>
          <a:prstGeom prst="roundRect">
            <a:avLst>
              <a:gd name="adj" fmla="val 16667"/>
            </a:avLst>
          </a:prstGeom>
          <a:solidFill>
            <a:srgbClr val="D3D3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ophysics Specialized Academy by Slidesgo">
  <a:themeElements>
    <a:clrScheme name="Simple Light">
      <a:dk1>
        <a:srgbClr val="333333"/>
      </a:dk1>
      <a:lt1>
        <a:srgbClr val="F2F2F2"/>
      </a:lt1>
      <a:dk2>
        <a:srgbClr val="53BFBF"/>
      </a:dk2>
      <a:lt2>
        <a:srgbClr val="054469"/>
      </a:lt2>
      <a:accent1>
        <a:srgbClr val="D9D9D9"/>
      </a:accent1>
      <a:accent2>
        <a:srgbClr val="03293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iophysics Specialized Academy by Slidesgo">
  <a:themeElements>
    <a:clrScheme name="Simple Light">
      <a:dk1>
        <a:srgbClr val="333333"/>
      </a:dk1>
      <a:lt1>
        <a:srgbClr val="F2F2F2"/>
      </a:lt1>
      <a:dk2>
        <a:srgbClr val="53BFBF"/>
      </a:dk2>
      <a:lt2>
        <a:srgbClr val="054469"/>
      </a:lt2>
      <a:accent1>
        <a:srgbClr val="D9D9D9"/>
      </a:accent1>
      <a:accent2>
        <a:srgbClr val="03293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1428</Words>
  <Application>Microsoft Office PowerPoint</Application>
  <PresentationFormat>On-screen Show (16:9)</PresentationFormat>
  <Paragraphs>322</Paragraphs>
  <Slides>51</Slides>
  <Notes>51</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51</vt:i4>
      </vt:variant>
    </vt:vector>
  </HeadingPairs>
  <TitlesOfParts>
    <vt:vector size="72" baseType="lpstr">
      <vt:lpstr>Arial</vt:lpstr>
      <vt:lpstr>Chivo</vt:lpstr>
      <vt:lpstr>Assistant Medium</vt:lpstr>
      <vt:lpstr>Loved by the King</vt:lpstr>
      <vt:lpstr>Hanken Grotesk</vt:lpstr>
      <vt:lpstr>Albert Sans</vt:lpstr>
      <vt:lpstr>Hanken Grotesk SemiBold</vt:lpstr>
      <vt:lpstr>Assistant SemiBold</vt:lpstr>
      <vt:lpstr>Roboto Condensed Light</vt:lpstr>
      <vt:lpstr>Hanken Grotesk ExtraBold</vt:lpstr>
      <vt:lpstr>Cairo Black</vt:lpstr>
      <vt:lpstr>Assistant</vt:lpstr>
      <vt:lpstr>Hanken Grotesk Medium</vt:lpstr>
      <vt:lpstr>Hammersmith One</vt:lpstr>
      <vt:lpstr>Palanquin Dark</vt:lpstr>
      <vt:lpstr>Assistant Light</vt:lpstr>
      <vt:lpstr>Courier New</vt:lpstr>
      <vt:lpstr>Abhaya Libre</vt:lpstr>
      <vt:lpstr>Simple Light</vt:lpstr>
      <vt:lpstr>Biophysics Specialized Academy by Slidesgo</vt:lpstr>
      <vt:lpstr>Biophysics Specialized Academy by Slidesgo</vt:lpstr>
      <vt:lpstr> Experiment Visualization Tool </vt:lpstr>
      <vt:lpstr>PowerPoint Presentation</vt:lpstr>
      <vt:lpstr>Capstone Project</vt:lpstr>
      <vt:lpstr>Project Pitch</vt:lpstr>
      <vt:lpstr>CAR T-Cell Therapy</vt:lpstr>
      <vt:lpstr>CAR T-Cell Therapy</vt:lpstr>
      <vt:lpstr>ArsenalBio</vt:lpstr>
      <vt:lpstr>Experiment Procedure</vt:lpstr>
      <vt:lpstr>Experiment Procedure</vt:lpstr>
      <vt:lpstr>Experiment Procedure</vt:lpstr>
      <vt:lpstr>Experiment Procedure</vt:lpstr>
      <vt:lpstr>Experiment Procedure</vt:lpstr>
      <vt:lpstr>Experiment Procedure</vt:lpstr>
      <vt:lpstr>The Problem</vt:lpstr>
      <vt:lpstr>The Problem</vt:lpstr>
      <vt:lpstr>The Solution</vt:lpstr>
      <vt:lpstr>Project Goals</vt:lpstr>
      <vt:lpstr>Project Goals</vt:lpstr>
      <vt:lpstr>Demo</vt:lpstr>
      <vt:lpstr>Login </vt:lpstr>
      <vt:lpstr>Admin Controls </vt:lpstr>
      <vt:lpstr>Dashboard </vt:lpstr>
      <vt:lpstr>Recents </vt:lpstr>
      <vt:lpstr>Create Experiment </vt:lpstr>
      <vt:lpstr>Upload Experiment </vt:lpstr>
      <vt:lpstr>Upload Experiment </vt:lpstr>
      <vt:lpstr>Create Process</vt:lpstr>
      <vt:lpstr>Create Plates </vt:lpstr>
      <vt:lpstr>Upload Plate </vt:lpstr>
      <vt:lpstr>Upload Plate </vt:lpstr>
      <vt:lpstr>Entering Plate View </vt:lpstr>
      <vt:lpstr>Creating Well Groups </vt:lpstr>
      <vt:lpstr>Custom Attributes </vt:lpstr>
      <vt:lpstr>Editing Attributes </vt:lpstr>
      <vt:lpstr>Table Views </vt:lpstr>
      <vt:lpstr>Audit Log </vt:lpstr>
      <vt:lpstr>Forward Branch </vt:lpstr>
      <vt:lpstr>Forward Branch: Stamp </vt:lpstr>
      <vt:lpstr>Forward Branch: Partial Consolidation </vt:lpstr>
      <vt:lpstr>Forward Branch: 96 to 384 </vt:lpstr>
      <vt:lpstr>Navigating the Canvas </vt:lpstr>
      <vt:lpstr>Export and Share </vt:lpstr>
      <vt:lpstr>Export and Share </vt:lpstr>
      <vt:lpstr>Architecture</vt:lpstr>
      <vt:lpstr>Challenges</vt:lpstr>
      <vt:lpstr>Approach</vt:lpstr>
      <vt:lpstr>Release 1 Results</vt:lpstr>
      <vt:lpstr>Release 2 Results</vt:lpstr>
      <vt:lpstr>Future of the Project</vt:lpstr>
      <vt:lpstr>Acknowledgement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kkosolap</cp:lastModifiedBy>
  <cp:revision>1</cp:revision>
  <dcterms:modified xsi:type="dcterms:W3CDTF">2025-07-02T05:57:50Z</dcterms:modified>
</cp:coreProperties>
</file>